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4"/>
  </p:sldMasterIdLst>
  <p:notesMasterIdLst>
    <p:notesMasterId r:id="rId7"/>
  </p:notesMasterIdLst>
  <p:handoutMasterIdLst>
    <p:handoutMasterId r:id="rId8"/>
  </p:handoutMasterIdLst>
  <p:sldIdLst>
    <p:sldId id="334" r:id="rId5"/>
    <p:sldId id="35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84967" autoAdjust="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-110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0E99E25-5B65-D93A-3010-8B947D67E6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EB28A-33CC-6CF5-1214-F2C3205F67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88634-FBA9-41D6-8B35-EE3A7D816B7C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63414-6160-FF79-B3F6-CD615625C8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3E93F-BDEC-C5F7-2553-8324882C41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C78D2-97D1-4B37-BDD1-08A09BD4CA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35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39589-3E79-4C82-AA4A-FE78234FAA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9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57809"/>
            <a:ext cx="7983110" cy="3080335"/>
          </a:xfrm>
        </p:spPr>
        <p:txBody>
          <a:bodyPr lIns="0" tIns="0" rIns="0" bIns="0" anchor="b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61510" y="2744546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59" y="640080"/>
            <a:ext cx="4815836" cy="2103120"/>
          </a:xfrm>
        </p:spPr>
        <p:txBody>
          <a:bodyPr lIns="0" tIns="0" rIns="0" bIns="0" anchor="ctr" anchorCtr="0"/>
          <a:lstStyle>
            <a:lvl1pPr algn="l">
              <a:defRPr sz="4000" b="1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6183E8BD-29F0-8F9F-FC7D-73F8067BCDD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C983CA3-739C-6C20-AFE0-0997370354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31427" y="640080"/>
            <a:ext cx="5122889" cy="2103120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10000"/>
              </a:lnSpc>
              <a:buNone/>
              <a:defRPr sz="1800">
                <a:solidFill>
                  <a:schemeClr val="tx1"/>
                </a:solidFill>
              </a:defRPr>
            </a:lvl1pPr>
            <a:lvl2pPr marL="228600">
              <a:lnSpc>
                <a:spcPct val="100000"/>
              </a:lnSpc>
              <a:defRPr sz="1600">
                <a:solidFill>
                  <a:schemeClr val="tx1"/>
                </a:solidFill>
              </a:defRPr>
            </a:lvl2pPr>
            <a:lvl3pPr marL="457200">
              <a:lnSpc>
                <a:spcPct val="100000"/>
              </a:lnSpc>
              <a:defRPr sz="1400">
                <a:solidFill>
                  <a:schemeClr val="tx1"/>
                </a:solidFill>
              </a:defRPr>
            </a:lvl3pPr>
            <a:lvl4pPr marL="685800">
              <a:lnSpc>
                <a:spcPct val="100000"/>
              </a:lnSpc>
              <a:defRPr sz="1200">
                <a:solidFill>
                  <a:schemeClr val="tx1"/>
                </a:solidFill>
              </a:defRPr>
            </a:lvl4pPr>
            <a:lvl5pPr>
              <a:defRPr sz="1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BC9F29C-BBE9-AFB4-AFC6-30BCA4EB2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C4D286-C480-B4CF-4406-CACC323F9FAD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1280160" y="3017520"/>
            <a:ext cx="10374152" cy="3208866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BEE2817-4518-D59A-BD13-29A3D4FE64F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539516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0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59" y="4970638"/>
            <a:ext cx="9144000" cy="1280160"/>
          </a:xfrm>
        </p:spPr>
        <p:txBody>
          <a:bodyPr lIns="0" tIns="0" rIns="0" bIns="0" anchor="b" anchorCtr="0"/>
          <a:lstStyle>
            <a:lvl1pPr algn="l">
              <a:defRPr sz="4000" b="1" cap="all" spc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F0626849-9D2D-3C95-8C10-FA8F325F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0160" y="685800"/>
            <a:ext cx="4937760" cy="402336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>
              <a:spcBef>
                <a:spcPts val="1200"/>
              </a:spcBef>
              <a:defRPr sz="1800"/>
            </a:lvl2pPr>
            <a:lvl3pPr marL="914400">
              <a:spcBef>
                <a:spcPts val="1200"/>
              </a:spcBef>
              <a:defRPr sz="1800"/>
            </a:lvl3pPr>
            <a:lvl4pPr marL="1371600">
              <a:spcBef>
                <a:spcPts val="1200"/>
              </a:spcBef>
              <a:defRPr sz="1800"/>
            </a:lvl4pPr>
            <a:lvl5pPr marL="1828800"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04755" y="685800"/>
            <a:ext cx="4937760" cy="4023360"/>
          </a:xfrm>
        </p:spPr>
        <p:txBody>
          <a:bodyPr lIns="0" tIns="0" rIns="0" bIns="0">
            <a:noAutofit/>
          </a:bodyPr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1200"/>
              </a:spcBef>
              <a:defRPr sz="1800"/>
            </a:lvl2pPr>
            <a:lvl3pPr>
              <a:spcBef>
                <a:spcPts val="1200"/>
              </a:spcBef>
              <a:defRPr sz="1800"/>
            </a:lvl3pPr>
            <a:lvl4pPr>
              <a:spcBef>
                <a:spcPts val="1200"/>
              </a:spcBef>
              <a:defRPr sz="1800"/>
            </a:lvl4pPr>
            <a:lvl5pPr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17D91C-F78C-0E4C-FB27-7112AB840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22570" y="5680647"/>
            <a:ext cx="465456" cy="581432"/>
            <a:chOff x="7843462" y="2744546"/>
            <a:chExt cx="465456" cy="581432"/>
          </a:xfrm>
        </p:grpSpPr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CC935CF3-75DF-0DC7-1B2A-E0E0205DF64B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Graphic 13">
              <a:extLst>
                <a:ext uri="{FF2B5EF4-FFF2-40B4-BE49-F238E27FC236}">
                  <a16:creationId xmlns:a16="http://schemas.microsoft.com/office/drawing/2014/main" id="{D5782BEB-6319-DEC1-F9ED-BA9201C6B9B7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Graphic 15">
              <a:extLst>
                <a:ext uri="{FF2B5EF4-FFF2-40B4-BE49-F238E27FC236}">
                  <a16:creationId xmlns:a16="http://schemas.microsoft.com/office/drawing/2014/main" id="{6E59DFAF-9794-BD12-D89A-422FFFFCE023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36444A47-BCB3-5C86-F2B8-25092BE8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Ins="91440"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48C53D-49AB-C003-70E8-5117AF079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96BC1DE-6696-3408-564E-2D73B1266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711518" y="5393214"/>
            <a:ext cx="1097341" cy="736658"/>
            <a:chOff x="10508317" y="446637"/>
            <a:chExt cx="1097341" cy="736658"/>
          </a:xfrm>
        </p:grpSpPr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268EB1E4-29D6-C3F5-BCBB-FB7E7EE5C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08317" y="492206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Graphic 16">
              <a:extLst>
                <a:ext uri="{FF2B5EF4-FFF2-40B4-BE49-F238E27FC236}">
                  <a16:creationId xmlns:a16="http://schemas.microsoft.com/office/drawing/2014/main" id="{09524D46-140F-2F4F-430B-F59815A07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477944" y="1055581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2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Graphic 14">
              <a:extLst>
                <a:ext uri="{FF2B5EF4-FFF2-40B4-BE49-F238E27FC236}">
                  <a16:creationId xmlns:a16="http://schemas.microsoft.com/office/drawing/2014/main" id="{AC75143B-C717-8D04-743C-B40FB5EFB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41555" y="446637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7376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640080"/>
            <a:ext cx="10087699" cy="1280160"/>
          </a:xfrm>
        </p:spPr>
        <p:txBody>
          <a:bodyPr lIns="0" tIns="0" rIns="0" bIns="0" anchor="b" anchorCtr="0"/>
          <a:lstStyle>
            <a:lvl1pPr>
              <a:defRPr sz="4000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6B8DF0-B7E6-5032-C3C7-E457E793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80160" y="2103119"/>
            <a:ext cx="10087699" cy="4114800"/>
          </a:xfrm>
        </p:spPr>
        <p:txBody>
          <a:bodyPr lIns="0" tIns="0" rIns="0" bIns="0"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C5F4D40-ADE4-5EEB-436C-8563A49C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ubbles and Title 1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897" y="585216"/>
            <a:ext cx="8965094" cy="2276856"/>
          </a:xfrm>
        </p:spPr>
        <p:txBody>
          <a:bodyPr lIns="0" tIns="0" rIns="0" anchor="b"/>
          <a:lstStyle>
            <a:lvl1pPr algn="r">
              <a:lnSpc>
                <a:spcPts val="4800"/>
              </a:lnSpc>
              <a:defRPr sz="4800" b="1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14">
            <a:extLst>
              <a:ext uri="{FF2B5EF4-FFF2-40B4-BE49-F238E27FC236}">
                <a16:creationId xmlns:a16="http://schemas.microsoft.com/office/drawing/2014/main" id="{FC9B12A4-113B-B3F6-5926-5C2A6F504AB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71606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anchor="t" anchorCtr="0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40609" y="3127248"/>
            <a:ext cx="6117381" cy="3017520"/>
          </a:xfrm>
        </p:spPr>
        <p:txBody>
          <a:bodyPr lIns="0" tIns="0" rIns="0" bIns="0">
            <a:normAutofit/>
          </a:bodyPr>
          <a:lstStyle>
            <a:lvl1pPr marL="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AF51D36-DB19-27CD-47E0-A4261648D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614240">
            <a:off x="3975343" y="2819532"/>
            <a:ext cx="465456" cy="581432"/>
            <a:chOff x="7843462" y="2744546"/>
            <a:chExt cx="465456" cy="581432"/>
          </a:xfrm>
        </p:grpSpPr>
        <p:sp>
          <p:nvSpPr>
            <p:cNvPr id="4" name="Graphic 12">
              <a:extLst>
                <a:ext uri="{FF2B5EF4-FFF2-40B4-BE49-F238E27FC236}">
                  <a16:creationId xmlns:a16="http://schemas.microsoft.com/office/drawing/2014/main" id="{3EFED0E0-17D4-C5B0-09D0-B43338A856B3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Graphic 13">
              <a:extLst>
                <a:ext uri="{FF2B5EF4-FFF2-40B4-BE49-F238E27FC236}">
                  <a16:creationId xmlns:a16="http://schemas.microsoft.com/office/drawing/2014/main" id="{8F798BBE-9B6F-700D-08A1-09ABC5388CCE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Graphic 15">
              <a:extLst>
                <a:ext uri="{FF2B5EF4-FFF2-40B4-BE49-F238E27FC236}">
                  <a16:creationId xmlns:a16="http://schemas.microsoft.com/office/drawing/2014/main" id="{4AE2D1C5-9D85-9049-690C-3AFCE7E2DA56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0FE75D-ACD3-655E-58A7-8F2C18276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362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36525"/>
            <a:ext cx="10515600" cy="1509713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6630"/>
            <a:ext cx="520991" cy="517379"/>
          </a:xfrm>
        </p:spPr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5B2B208-F5B9-0151-C982-A389CB0B2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0EEA6CA-DE1E-18ED-E69E-54A1372FE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973C81-5E94-41F6-CE15-3B4763B3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35B5C-F994-9D57-3118-919EE90F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6544" y="614202"/>
            <a:ext cx="5918072" cy="2276856"/>
          </a:xfrm>
        </p:spPr>
        <p:txBody>
          <a:bodyPr lIns="0" tIns="0" rIns="0" bIns="0" anchor="b"/>
          <a:lstStyle>
            <a:lvl1pPr algn="r">
              <a:lnSpc>
                <a:spcPts val="4000"/>
              </a:lnSpc>
              <a:defRPr sz="4000" b="1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C738AB3-8054-6E21-C34C-36AF3A31AC4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0160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tIns="914400" anchor="t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FD1B85-4BEF-C1C1-5619-B82E9E44A9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16548" y="3161752"/>
            <a:ext cx="5918068" cy="3144965"/>
          </a:xfrm>
        </p:spPr>
        <p:txBody>
          <a:bodyPr lIns="0" tIns="0" rIns="0" bIns="0">
            <a:normAutofit/>
          </a:bodyPr>
          <a:lstStyle>
            <a:lvl1pPr marL="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2pPr>
            <a:lvl3pPr marL="91440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3pPr>
            <a:lvl4pPr marL="1371600" indent="0" algn="r">
              <a:spcBef>
                <a:spcPts val="1200"/>
              </a:spcBef>
              <a:buNone/>
              <a:defRPr sz="2400">
                <a:solidFill>
                  <a:schemeClr val="bg1"/>
                </a:solidFill>
              </a:defRPr>
            </a:lvl4pPr>
            <a:lvl5pPr marL="1828800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52402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9872E9-2F0D-2FEB-0974-F0BBBC5E033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238999" y="6356350"/>
            <a:ext cx="379561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386775"/>
            <a:ext cx="8311102" cy="3080335"/>
          </a:xfrm>
        </p:spPr>
        <p:txBody>
          <a:bodyPr lIns="0" tIns="274320" rIns="0" bIns="0" anchor="t" anchorCtr="0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9670435">
            <a:off x="7632743" y="794953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Picture Placeholder 14">
            <a:extLst>
              <a:ext uri="{FF2B5EF4-FFF2-40B4-BE49-F238E27FC236}">
                <a16:creationId xmlns:a16="http://schemas.microsoft.com/office/drawing/2014/main" id="{01D87F51-D69B-9038-0566-4FDC355AB6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97587" y="411831"/>
            <a:ext cx="3521337" cy="3521344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anchor="t" anchorCtr="0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5123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640080"/>
            <a:ext cx="10302240" cy="1852046"/>
          </a:xfrm>
        </p:spPr>
        <p:txBody>
          <a:bodyPr lIns="0" tIns="0" rIns="0" bIns="0" anchor="b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588447"/>
            <a:ext cx="7853678" cy="726645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659974" y="4456458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" name="Picture Placeholder 14">
            <a:extLst>
              <a:ext uri="{FF2B5EF4-FFF2-40B4-BE49-F238E27FC236}">
                <a16:creationId xmlns:a16="http://schemas.microsoft.com/office/drawing/2014/main" id="{5DDB7824-50BA-B12F-AD49-CA8953CA3A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536252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anchor="t" anchorCtr="0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5264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640080"/>
            <a:ext cx="7498080" cy="1280160"/>
          </a:xfrm>
        </p:spPr>
        <p:txBody>
          <a:bodyPr lIns="0" tIns="0" rIns="0" bIns="0" anchor="b" anchorCtr="0"/>
          <a:lstStyle>
            <a:lvl1pPr>
              <a:defRPr sz="4000" b="1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2376"/>
            <a:ext cx="520991" cy="517379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17615" y="895646"/>
            <a:ext cx="1956925" cy="195692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" anchor="t" anchorCtr="0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14800" y="2194560"/>
            <a:ext cx="7498080" cy="402336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228600">
              <a:defRPr sz="1600"/>
            </a:lvl2pPr>
            <a:lvl3pPr marL="457200">
              <a:defRPr sz="1400"/>
            </a:lvl3pPr>
            <a:lvl4pPr marL="685800">
              <a:defRPr sz="1200"/>
            </a:lvl4pPr>
            <a:lvl5pPr>
              <a:defRPr sz="1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58B5E78-A531-681D-1312-F21B52D0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970685" y="620661"/>
            <a:ext cx="403448" cy="381782"/>
            <a:chOff x="10969280" y="1780012"/>
            <a:chExt cx="403448" cy="381782"/>
          </a:xfrm>
        </p:grpSpPr>
        <p:sp>
          <p:nvSpPr>
            <p:cNvPr id="17" name="Graphic 10">
              <a:extLst>
                <a:ext uri="{FF2B5EF4-FFF2-40B4-BE49-F238E27FC236}">
                  <a16:creationId xmlns:a16="http://schemas.microsoft.com/office/drawing/2014/main" id="{AAD06B87-D9B2-4F94-B734-A8F039A20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81590" y="2070656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Graphic 11">
              <a:extLst>
                <a:ext uri="{FF2B5EF4-FFF2-40B4-BE49-F238E27FC236}">
                  <a16:creationId xmlns:a16="http://schemas.microsoft.com/office/drawing/2014/main" id="{BB13A13C-36EA-4B13-9175-C5FE95B34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969280" y="1780012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5189CAD3-7011-6481-11F8-05B5CB106F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114800" cy="365125"/>
          </a:xfrm>
        </p:spPr>
        <p:txBody>
          <a:bodyPr lIns="0" rIns="91440"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7CB27F-7A56-A747-A4D6-5627C2463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+ Subtitle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3383280"/>
            <a:ext cx="10302240" cy="1852046"/>
          </a:xfrm>
        </p:spPr>
        <p:txBody>
          <a:bodyPr lIns="0" tIns="274320" rIns="0" bIns="0" anchor="t" anchorCtr="0"/>
          <a:lstStyle>
            <a:lvl1pPr algn="l">
              <a:lnSpc>
                <a:spcPts val="5400"/>
              </a:lnSpc>
              <a:defRPr sz="5400" b="1" i="0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966886"/>
            <a:ext cx="10302237" cy="397191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97692" y="620298"/>
            <a:ext cx="465456" cy="581432"/>
            <a:chOff x="7843462" y="2744546"/>
            <a:chExt cx="465456" cy="581432"/>
          </a:xfrm>
        </p:grpSpPr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Graphic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7912362-D30D-7B0B-BA94-0993B1EBC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2775857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64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685800"/>
            <a:ext cx="9137012" cy="1280160"/>
          </a:xfrm>
        </p:spPr>
        <p:txBody>
          <a:bodyPr lIns="0" tIns="0" rIns="0" bIns="0"/>
          <a:lstStyle>
            <a:lvl1pPr>
              <a:defRPr sz="4000" b="1" cap="all" spc="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F91A5DB-A2CA-1D70-9A06-3869A288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0160" y="2327440"/>
            <a:ext cx="4846320" cy="4040574"/>
          </a:xfrm>
        </p:spPr>
        <p:txBody>
          <a:bodyPr lIns="0" tIns="0" rIns="0" bIns="0">
            <a:normAutofit/>
          </a:bodyPr>
          <a:lstStyle>
            <a:lvl1pPr marL="0" indent="0">
              <a:spcAft>
                <a:spcPts val="0"/>
              </a:spcAft>
              <a:buNone/>
              <a:defRPr sz="1800"/>
            </a:lvl1pPr>
            <a:lvl2pPr marL="228600">
              <a:spcBef>
                <a:spcPts val="1200"/>
              </a:spcBef>
              <a:defRPr sz="1800"/>
            </a:lvl2pPr>
            <a:lvl3pPr marL="685800">
              <a:spcBef>
                <a:spcPts val="1200"/>
              </a:spcBef>
              <a:defRPr sz="1800"/>
            </a:lvl3pPr>
            <a:lvl4pPr marL="1143000">
              <a:spcBef>
                <a:spcPts val="1200"/>
              </a:spcBef>
              <a:defRPr sz="1800"/>
            </a:lvl4pPr>
            <a:lvl5pPr marL="1600200"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23402" y="2327441"/>
            <a:ext cx="4846320" cy="4040574"/>
          </a:xfrm>
        </p:spPr>
        <p:txBody>
          <a:bodyPr lIns="0" tIns="0" rIns="0" bIns="0">
            <a:normAutofit/>
          </a:bodyPr>
          <a:lstStyle>
            <a:lvl1pPr marL="0" indent="0">
              <a:spcAft>
                <a:spcPts val="0"/>
              </a:spcAft>
              <a:buNone/>
              <a:defRPr sz="1800"/>
            </a:lvl1pPr>
            <a:lvl2pPr marL="228600">
              <a:spcBef>
                <a:spcPts val="1200"/>
              </a:spcBef>
              <a:defRPr sz="1800"/>
            </a:lvl2pPr>
            <a:lvl3pPr marL="685800">
              <a:spcBef>
                <a:spcPts val="1200"/>
              </a:spcBef>
              <a:defRPr sz="1800"/>
            </a:lvl3pPr>
            <a:lvl4pPr marL="1143000">
              <a:spcBef>
                <a:spcPts val="1200"/>
              </a:spcBef>
              <a:defRPr sz="1800"/>
            </a:lvl4pPr>
            <a:lvl5pPr marL="1600200">
              <a:spcBef>
                <a:spcPts val="12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D6A69CF-70D6-AB12-CD8B-FD75B7EE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EFE408-BFE1-16DC-F7C6-47F55C171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2992" y="0"/>
            <a:ext cx="5779008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72" y="685800"/>
            <a:ext cx="4754880" cy="5670550"/>
          </a:xfrm>
        </p:spPr>
        <p:txBody>
          <a:bodyPr lIns="0" tIns="0" rIns="0" bIns="0" anchor="ctr" anchorCtr="0"/>
          <a:lstStyle>
            <a:lvl1pPr algn="l">
              <a:defRPr sz="4000" b="1" cap="all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4C0ED5DD-6381-0FFD-7B45-D21179A3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F042E432-AE48-385B-DEA1-32129394CE7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279526" y="1533524"/>
            <a:ext cx="4663440" cy="1895475"/>
          </a:xfrm>
        </p:spPr>
        <p:txBody>
          <a:bodyPr lIns="0" tIns="0" rIns="0" bIns="0" anchor="t" anchorCtr="0">
            <a:noAutofit/>
          </a:bodyPr>
          <a:lstStyle>
            <a:lvl1pPr marL="342900" indent="-512064">
              <a:spcBef>
                <a:spcPts val="1000"/>
              </a:spcBef>
              <a:buFont typeface="+mj-lt"/>
              <a:buAutoNum type="arabicPeriod"/>
              <a:defRPr sz="1800"/>
            </a:lvl1pPr>
            <a:lvl2pPr marL="1028700" indent="-342900">
              <a:spcBef>
                <a:spcPts val="1200"/>
              </a:spcBef>
              <a:buFont typeface="+mj-lt"/>
              <a:buAutoNum type="alphaLcPeriod"/>
              <a:defRPr sz="1800"/>
            </a:lvl2pPr>
            <a:lvl3pPr marL="1257300" indent="-342900">
              <a:spcBef>
                <a:spcPts val="1200"/>
              </a:spcBef>
              <a:buFont typeface="+mj-lt"/>
              <a:buAutoNum type="arabicParenR"/>
              <a:defRPr sz="1800"/>
            </a:lvl3pPr>
            <a:lvl4pPr marL="1714500" indent="-342900">
              <a:spcBef>
                <a:spcPts val="1200"/>
              </a:spcBef>
              <a:buFont typeface="+mj-lt"/>
              <a:buAutoNum type="alphaLcParenR"/>
              <a:defRPr sz="1800"/>
            </a:lvl4pPr>
            <a:lvl5pPr marL="2228850" indent="-400050">
              <a:spcBef>
                <a:spcPts val="1200"/>
              </a:spcBef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F111B2E-0535-57E2-FE92-620F9307A95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80160" y="3482974"/>
            <a:ext cx="4663440" cy="1190033"/>
          </a:xfrm>
        </p:spPr>
        <p:txBody>
          <a:bodyPr lIns="0" tIns="0" rIns="0" bIns="0" anchor="t" anchorCtr="0">
            <a:no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spcBef>
                <a:spcPts val="1200"/>
              </a:spcBef>
              <a:buNone/>
              <a:defRPr sz="1600"/>
            </a:lvl2pPr>
            <a:lvl3pPr marL="914400" indent="0">
              <a:spcBef>
                <a:spcPts val="1200"/>
              </a:spcBef>
              <a:buNone/>
              <a:defRPr sz="1400"/>
            </a:lvl3pPr>
            <a:lvl4pPr marL="1371600" indent="0">
              <a:spcBef>
                <a:spcPts val="1200"/>
              </a:spcBef>
              <a:buNone/>
              <a:defRPr sz="1200"/>
            </a:lvl4pPr>
            <a:lvl5pPr marL="1828800" indent="0">
              <a:spcBef>
                <a:spcPts val="120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1280160" y="4692058"/>
            <a:ext cx="4663440" cy="1584918"/>
          </a:xfrm>
        </p:spPr>
        <p:txBody>
          <a:bodyPr lIns="0" tIns="0" rIns="0" bIns="0" anchor="t" anchorCtr="0">
            <a:noAutofit/>
          </a:bodyPr>
          <a:lstStyle>
            <a:lvl1pPr>
              <a:spcBef>
                <a:spcPts val="1200"/>
              </a:spcBef>
              <a:defRPr sz="1800"/>
            </a:lvl1pPr>
            <a:lvl2pPr>
              <a:spcBef>
                <a:spcPts val="1200"/>
              </a:spcBef>
              <a:defRPr sz="1600"/>
            </a:lvl2pPr>
            <a:lvl3pPr>
              <a:spcBef>
                <a:spcPts val="1200"/>
              </a:spcBef>
              <a:defRPr sz="14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34C23E1A-9E5E-DA12-8E11-83F48676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Ins="91440"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FE6E42-6A8F-C459-87EE-E2A5BAFA8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32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301752"/>
            <a:ext cx="4663438" cy="2441448"/>
          </a:xfrm>
        </p:spPr>
        <p:txBody>
          <a:bodyPr lIns="0" tIns="0" rIns="0" bIns="0" anchor="ctr" anchorCtr="0"/>
          <a:lstStyle>
            <a:lvl1pPr algn="l">
              <a:lnSpc>
                <a:spcPts val="4000"/>
              </a:lnSpc>
              <a:spcBef>
                <a:spcPts val="1000"/>
              </a:spcBef>
              <a:defRPr sz="4000" b="1" i="0" cap="all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6630"/>
            <a:ext cx="520991" cy="517379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FB40175-FA51-DA14-A5B2-CD06DE6ECC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80161" y="2777067"/>
            <a:ext cx="4663440" cy="355058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228600">
              <a:lnSpc>
                <a:spcPct val="110000"/>
              </a:lnSpc>
              <a:defRPr sz="1600"/>
            </a:lvl2pPr>
            <a:lvl3pPr marL="457200">
              <a:lnSpc>
                <a:spcPct val="110000"/>
              </a:lnSpc>
              <a:defRPr sz="1400"/>
            </a:lvl3pPr>
            <a:lvl4pPr marL="685800">
              <a:lnSpc>
                <a:spcPct val="110000"/>
              </a:lnSpc>
              <a:defRPr sz="1200"/>
            </a:lvl4pPr>
            <a:lvl5pPr marL="914400">
              <a:lnSpc>
                <a:spcPct val="110000"/>
              </a:lnSpc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2089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95553" y="301752"/>
            <a:ext cx="5221224" cy="6263640"/>
          </a:xfrm>
        </p:spPr>
        <p:txBody>
          <a:bodyPr tIns="914400" anchor="t" anchorCtr="0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7A4AE671-C203-0370-2888-FC8F7D444D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434825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792BFA8-57AD-0B5C-2534-1E862B58D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5127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0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394" y="1"/>
            <a:ext cx="9918405" cy="16462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5394" y="1825625"/>
            <a:ext cx="99184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6121" y="726630"/>
            <a:ext cx="520991" cy="51737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800" b="1" i="0" cap="all" spc="100" baseline="0"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F1C86-6A9C-D287-D381-5634A69BF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5394" y="6356350"/>
            <a:ext cx="27432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B8477-3F24-EDCB-C8AC-843363639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8999" y="6356350"/>
            <a:ext cx="41148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7" r:id="rId2"/>
    <p:sldLayoutId id="2147483728" r:id="rId3"/>
    <p:sldLayoutId id="2147483729" r:id="rId4"/>
    <p:sldLayoutId id="2147483710" r:id="rId5"/>
    <p:sldLayoutId id="2147483727" r:id="rId6"/>
    <p:sldLayoutId id="2147483701" r:id="rId7"/>
    <p:sldLayoutId id="2147483721" r:id="rId8"/>
    <p:sldLayoutId id="2147483720" r:id="rId9"/>
    <p:sldLayoutId id="2147483730" r:id="rId10"/>
    <p:sldLayoutId id="2147483722" r:id="rId11"/>
    <p:sldLayoutId id="2147483698" r:id="rId12"/>
    <p:sldLayoutId id="2147483732" r:id="rId13"/>
    <p:sldLayoutId id="2147483702" r:id="rId14"/>
    <p:sldLayoutId id="2147483703" r:id="rId15"/>
  </p:sldLayoutIdLst>
  <p:hf sldNum="0" hdr="0" ftr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7924" y="130402"/>
            <a:ext cx="8277226" cy="2390774"/>
          </a:xfrm>
        </p:spPr>
        <p:txBody>
          <a:bodyPr/>
          <a:lstStyle/>
          <a:p>
            <a:r>
              <a:rPr lang="en-US" sz="4800" dirty="0"/>
              <a:t>WORKPLACE              Mental health incident</a:t>
            </a:r>
            <a:br>
              <a:rPr lang="en-US" sz="4800" dirty="0"/>
            </a:br>
            <a:endParaRPr lang="en-US" dirty="0"/>
          </a:p>
        </p:txBody>
      </p:sp>
      <p:pic>
        <p:nvPicPr>
          <p:cNvPr id="3" name="Picture 2" descr="Mental health medical - Healthcare &amp; Medical Icons">
            <a:extLst>
              <a:ext uri="{FF2B5EF4-FFF2-40B4-BE49-F238E27FC236}">
                <a16:creationId xmlns:a16="http://schemas.microsoft.com/office/drawing/2014/main" id="{035CB08A-BAFC-F1B1-ECED-CCCD3C111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0402"/>
            <a:ext cx="2047875" cy="20478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4" name="Picture 3" descr="Mental health medical - Healthcare &amp; Medical Icons">
            <a:extLst>
              <a:ext uri="{FF2B5EF4-FFF2-40B4-BE49-F238E27FC236}">
                <a16:creationId xmlns:a16="http://schemas.microsoft.com/office/drawing/2014/main" id="{496C395E-7202-B747-4842-968F9803B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25" y="4690393"/>
            <a:ext cx="2047875" cy="20478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A87C02-E1A6-91FE-56F4-B1E2D0B75281}"/>
              </a:ext>
            </a:extLst>
          </p:cNvPr>
          <p:cNvSpPr txBox="1"/>
          <p:nvPr/>
        </p:nvSpPr>
        <p:spPr>
          <a:xfrm>
            <a:off x="1293743" y="6368936"/>
            <a:ext cx="551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dirty="0">
                <a:solidFill>
                  <a:srgbClr val="242424"/>
                </a:solidFill>
                <a:effectLst/>
                <a:latin typeface="Montserrat SemiBold" panose="00000700000000000000" pitchFamily="2" charset="0"/>
              </a:rPr>
              <a:t>HR: Staff Wellbeing and Rewards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F7BF1A-F9DC-461E-CE96-793275759468}"/>
              </a:ext>
            </a:extLst>
          </p:cNvPr>
          <p:cNvSpPr txBox="1">
            <a:spLocks/>
          </p:cNvSpPr>
          <p:nvPr/>
        </p:nvSpPr>
        <p:spPr>
          <a:xfrm>
            <a:off x="2257424" y="3060815"/>
            <a:ext cx="8277226" cy="239077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400"/>
              </a:lnSpc>
              <a:spcBef>
                <a:spcPct val="0"/>
              </a:spcBef>
              <a:buNone/>
              <a:defRPr sz="5400" b="1" i="0" kern="1200" cap="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dirty="0"/>
              <a:t>EMERGENCY GUIDELINES</a:t>
            </a:r>
            <a:br>
              <a:rPr lang="en-US" sz="48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0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ental health medical - Healthcare &amp; Medical Icons">
            <a:extLst>
              <a:ext uri="{FF2B5EF4-FFF2-40B4-BE49-F238E27FC236}">
                <a16:creationId xmlns:a16="http://schemas.microsoft.com/office/drawing/2014/main" id="{74C81DB7-F61F-193F-3761-E0015A1D8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081" y="-50573"/>
            <a:ext cx="2047875" cy="20478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B0511BB-373A-991A-455D-6C624F9E7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022721"/>
              </p:ext>
            </p:extLst>
          </p:nvPr>
        </p:nvGraphicFramePr>
        <p:xfrm>
          <a:off x="3716658" y="99478"/>
          <a:ext cx="5153022" cy="5928456"/>
        </p:xfrm>
        <a:graphic>
          <a:graphicData uri="http://schemas.openxmlformats.org/drawingml/2006/table">
            <a:tbl>
              <a:tblPr firstRow="1" firstCol="1" bandRow="1">
                <a:effectLst/>
                <a:tableStyleId>{9DCAF9ED-07DC-4A11-8D7F-57B35C25682E}</a:tableStyleId>
              </a:tblPr>
              <a:tblGrid>
                <a:gridCol w="611977">
                  <a:extLst>
                    <a:ext uri="{9D8B030D-6E8A-4147-A177-3AD203B41FA5}">
                      <a16:colId xmlns:a16="http://schemas.microsoft.com/office/drawing/2014/main" val="2097835070"/>
                    </a:ext>
                  </a:extLst>
                </a:gridCol>
                <a:gridCol w="2169418">
                  <a:extLst>
                    <a:ext uri="{9D8B030D-6E8A-4147-A177-3AD203B41FA5}">
                      <a16:colId xmlns:a16="http://schemas.microsoft.com/office/drawing/2014/main" val="3955291051"/>
                    </a:ext>
                  </a:extLst>
                </a:gridCol>
                <a:gridCol w="2371627">
                  <a:extLst>
                    <a:ext uri="{9D8B030D-6E8A-4147-A177-3AD203B41FA5}">
                      <a16:colId xmlns:a16="http://schemas.microsoft.com/office/drawing/2014/main" val="1182900727"/>
                    </a:ext>
                  </a:extLst>
                </a:gridCol>
              </a:tblGrid>
              <a:tr h="4083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  <a:latin typeface="Candara" panose="020E0502030303020204" pitchFamily="34" charset="0"/>
                        </a:rPr>
                        <a:t>You are alerted to a staff member in a mental health crisis</a:t>
                      </a:r>
                      <a:endParaRPr lang="en-US" sz="1050" dirty="0"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164344"/>
                  </a:ext>
                </a:extLst>
              </a:tr>
              <a:tr h="877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Provide details of location and situation.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360230"/>
                  </a:ext>
                </a:extLst>
              </a:tr>
              <a:tr h="5508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effectLst/>
                        </a:rPr>
                        <a:t>Is the staff member a danger to self or others?</a:t>
                      </a:r>
                      <a:endParaRPr lang="en-US" sz="11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000" dirty="0">
                          <a:effectLst/>
                        </a:rPr>
                        <a:t>While waiting for CPS, onlookers should be directed away from the area</a:t>
                      </a:r>
                      <a:r>
                        <a:rPr lang="en-ZA" sz="800" dirty="0">
                          <a:effectLst/>
                        </a:rPr>
                        <a:t>. </a:t>
                      </a:r>
                      <a:r>
                        <a:rPr lang="en-ZA" sz="700" dirty="0">
                          <a:effectLst/>
                        </a:rPr>
                        <a:t> 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217156"/>
                  </a:ext>
                </a:extLst>
              </a:tr>
              <a:tr h="337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extLst>
                  <a:ext uri="{0D108BD9-81ED-4DB2-BD59-A6C34878D82A}">
                    <a16:rowId xmlns:a16="http://schemas.microsoft.com/office/drawing/2014/main" val="921188315"/>
                  </a:ext>
                </a:extLst>
              </a:tr>
              <a:tr h="5532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b="1" dirty="0">
                          <a:effectLst/>
                        </a:rPr>
                        <a:t>NO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A voluntary psychiatric admission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b="1" dirty="0">
                          <a:effectLst/>
                        </a:rPr>
                        <a:t>YES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An involuntary psychiatric admission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extLst>
                  <a:ext uri="{0D108BD9-81ED-4DB2-BD59-A6C34878D82A}">
                    <a16:rowId xmlns:a16="http://schemas.microsoft.com/office/drawing/2014/main" val="3637747348"/>
                  </a:ext>
                </a:extLst>
              </a:tr>
              <a:tr h="4019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extLst>
                  <a:ext uri="{0D108BD9-81ED-4DB2-BD59-A6C34878D82A}">
                    <a16:rowId xmlns:a16="http://schemas.microsoft.com/office/drawing/2014/main" val="1779848235"/>
                  </a:ext>
                </a:extLst>
              </a:tr>
              <a:tr h="3751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CPS calls ER 24 [084 124]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CPS calls ER 24 [084 124]                                           to assess the staff member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extLst>
                  <a:ext uri="{0D108BD9-81ED-4DB2-BD59-A6C34878D82A}">
                    <a16:rowId xmlns:a16="http://schemas.microsoft.com/office/drawing/2014/main" val="624618826"/>
                  </a:ext>
                </a:extLst>
              </a:tr>
              <a:tr h="12281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ER24 assesses and transports the staff member for voluntary admission. 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                                                                    Next of kin are informed.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CPS calls SAPS to transport the staff member to hospital for an involuntary admission.                                                                 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                                                                         Next of kin are informed.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extLst>
                  <a:ext uri="{0D108BD9-81ED-4DB2-BD59-A6C34878D82A}">
                    <a16:rowId xmlns:a16="http://schemas.microsoft.com/office/drawing/2014/main" val="1945876346"/>
                  </a:ext>
                </a:extLst>
              </a:tr>
              <a:tr h="337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>
                          <a:effectLst/>
                        </a:rPr>
                        <a:t> </a:t>
                      </a:r>
                      <a:endParaRPr lang="en-US" sz="6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A" sz="800">
                        <a:effectLst/>
                        <a:latin typeface="Candara" panose="020E05020303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extLst>
                  <a:ext uri="{0D108BD9-81ED-4DB2-BD59-A6C34878D82A}">
                    <a16:rowId xmlns:a16="http://schemas.microsoft.com/office/drawing/2014/main" val="2628013757"/>
                  </a:ext>
                </a:extLst>
              </a:tr>
              <a:tr h="47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Admission to either                                                                                                                                        Groote Schuur Hospital Casualty (GSH) or New Somerset Hospital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256187"/>
                  </a:ext>
                </a:extLst>
              </a:tr>
              <a:tr h="337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STEP 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Next of kin are informed by the hospital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8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08" marR="3730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061950"/>
                  </a:ext>
                </a:extLst>
              </a:tr>
            </a:tbl>
          </a:graphicData>
        </a:graphic>
      </p:graphicFrame>
      <p:sp>
        <p:nvSpPr>
          <p:cNvPr id="9" name="Arrow: Down 8">
            <a:extLst>
              <a:ext uri="{FF2B5EF4-FFF2-40B4-BE49-F238E27FC236}">
                <a16:creationId xmlns:a16="http://schemas.microsoft.com/office/drawing/2014/main" id="{A18EDA91-6E54-BD08-84AF-CE6FB14AAC26}"/>
              </a:ext>
            </a:extLst>
          </p:cNvPr>
          <p:cNvSpPr/>
          <p:nvPr/>
        </p:nvSpPr>
        <p:spPr>
          <a:xfrm>
            <a:off x="7552537" y="2870037"/>
            <a:ext cx="274637" cy="2889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3135AD1-AD9F-92FD-C865-2D1DDA678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2381" y="586882"/>
            <a:ext cx="3086100" cy="396875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800" b="1"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CPS 021 650-2222 / 3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8FCB0A85-0F51-AE45-8C59-105C11364A25}"/>
              </a:ext>
            </a:extLst>
          </p:cNvPr>
          <p:cNvSpPr/>
          <p:nvPr/>
        </p:nvSpPr>
        <p:spPr>
          <a:xfrm>
            <a:off x="5247482" y="1964044"/>
            <a:ext cx="273050" cy="2889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FD72B349-D54E-F24A-82E8-6B7EB724B547}"/>
              </a:ext>
            </a:extLst>
          </p:cNvPr>
          <p:cNvSpPr/>
          <p:nvPr/>
        </p:nvSpPr>
        <p:spPr>
          <a:xfrm>
            <a:off x="7565234" y="1965694"/>
            <a:ext cx="274638" cy="2889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183D4ECB-0C4D-B21C-1992-864EB74708E5}"/>
              </a:ext>
            </a:extLst>
          </p:cNvPr>
          <p:cNvSpPr/>
          <p:nvPr/>
        </p:nvSpPr>
        <p:spPr>
          <a:xfrm>
            <a:off x="5232005" y="2870036"/>
            <a:ext cx="274638" cy="2889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37A5CA0-9950-CFE3-6692-0D753985FA1F}"/>
              </a:ext>
            </a:extLst>
          </p:cNvPr>
          <p:cNvSpPr/>
          <p:nvPr/>
        </p:nvSpPr>
        <p:spPr>
          <a:xfrm>
            <a:off x="7565235" y="4900779"/>
            <a:ext cx="274637" cy="2889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19D8E3A7-EDD5-D000-2765-1F21AD5218C5}"/>
              </a:ext>
            </a:extLst>
          </p:cNvPr>
          <p:cNvSpPr/>
          <p:nvPr/>
        </p:nvSpPr>
        <p:spPr>
          <a:xfrm>
            <a:off x="5247482" y="4899191"/>
            <a:ext cx="274637" cy="29051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18" name="Picture 17" descr="Police Roundicons Circle flat icon | Freepik">
            <a:extLst>
              <a:ext uri="{FF2B5EF4-FFF2-40B4-BE49-F238E27FC236}">
                <a16:creationId xmlns:a16="http://schemas.microsoft.com/office/drawing/2014/main" id="{C3F6BDF1-EB64-D2C4-8F4C-5097654F2B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679" y="3394380"/>
            <a:ext cx="1428072" cy="142807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 Box 2">
            <a:extLst>
              <a:ext uri="{FF2B5EF4-FFF2-40B4-BE49-F238E27FC236}">
                <a16:creationId xmlns:a16="http://schemas.microsoft.com/office/drawing/2014/main" id="{28E66A1F-B106-83CD-4026-F02E6257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91" y="4917342"/>
            <a:ext cx="2297114" cy="137562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SAPS numbers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Mowbray: </a:t>
            </a: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021 680-9580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Rondebosch: </a:t>
            </a: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021 685-7345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Caledon Square CT: </a:t>
            </a: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021 467-8001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SAPS Emergency: 10111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 descr="Info Icon Images – Browse 5,875,233 Stock Photos, Vectors, and Video |  Adobe Stock">
            <a:extLst>
              <a:ext uri="{FF2B5EF4-FFF2-40B4-BE49-F238E27FC236}">
                <a16:creationId xmlns:a16="http://schemas.microsoft.com/office/drawing/2014/main" id="{D993D262-05EC-0FA3-F1D2-E96384DD1D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587" y="3474423"/>
            <a:ext cx="1285244" cy="134802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Box 2">
            <a:extLst>
              <a:ext uri="{FF2B5EF4-FFF2-40B4-BE49-F238E27FC236}">
                <a16:creationId xmlns:a16="http://schemas.microsoft.com/office/drawing/2014/main" id="{F0E04A9F-C57E-AB9A-8FB6-EA11E575B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585" y="4917342"/>
            <a:ext cx="3086100" cy="15773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Legend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CPS: </a:t>
            </a: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Protection Services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ER24:</a:t>
            </a: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Medical Emergency Response (paramedics and ambulance)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SADAG</a:t>
            </a: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South African Depression &amp; Anxiety Group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Z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SAPS:</a:t>
            </a:r>
            <a:r>
              <a:rPr lang="en-Z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South African Police Services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 descr="Mental health medical - Healthcare &amp; Medical Icons">
            <a:extLst>
              <a:ext uri="{FF2B5EF4-FFF2-40B4-BE49-F238E27FC236}">
                <a16:creationId xmlns:a16="http://schemas.microsoft.com/office/drawing/2014/main" id="{5AFB0A61-D5EF-85D2-7B22-CC9690780E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-50573"/>
            <a:ext cx="2047875" cy="20478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24" name="Text Box 2">
            <a:extLst>
              <a:ext uri="{FF2B5EF4-FFF2-40B4-BE49-F238E27FC236}">
                <a16:creationId xmlns:a16="http://schemas.microsoft.com/office/drawing/2014/main" id="{7BE520F3-33CC-8316-17DD-E45F8E68F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658" y="6142626"/>
            <a:ext cx="5153022" cy="67104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ZA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need advice or assistance deciding on any of the above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SADAG</a:t>
            </a:r>
            <a:r>
              <a:rPr lang="en-ZA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0800 171 171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LYRA Wellbeing</a:t>
            </a:r>
            <a:r>
              <a:rPr lang="en-ZA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(formerly ICAS): 0801 113 945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31221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axy presentation_Win32_SL_V16" id="{36B34AD0-AFC2-468E-8620-6CFD159B149F}" vid="{ACCF8893-1A0E-437D-A612-1659D305EA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E87F72-70BF-43BC-A0D4-53665DC1267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FABD9919-8F5A-4B99-83E1-E90FE1DCF2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D646E0-DCC8-4209-B539-AA58186B6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Galaxy presentation</Template>
  <TotalTime>76</TotalTime>
  <Words>265</Words>
  <Application>Microsoft Office PowerPoint</Application>
  <PresentationFormat>Widescreen</PresentationFormat>
  <Paragraphs>64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 Black</vt:lpstr>
      <vt:lpstr>Arial</vt:lpstr>
      <vt:lpstr>Calibri</vt:lpstr>
      <vt:lpstr>Candara</vt:lpstr>
      <vt:lpstr>Montserrat SemiBold</vt:lpstr>
      <vt:lpstr>Symbol</vt:lpstr>
      <vt:lpstr>Univers</vt:lpstr>
      <vt:lpstr>GradientVTI</vt:lpstr>
      <vt:lpstr>WORKPLACE              Mental health incident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Debra De Gouveia-Meyer</dc:creator>
  <cp:lastModifiedBy>Debra De Gouveia-Meyer</cp:lastModifiedBy>
  <cp:revision>1</cp:revision>
  <dcterms:created xsi:type="dcterms:W3CDTF">2024-09-23T08:22:17Z</dcterms:created>
  <dcterms:modified xsi:type="dcterms:W3CDTF">2024-09-23T09:38:22Z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