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C76B7"/>
    <a:srgbClr val="1B2B57"/>
    <a:srgbClr val="E50079"/>
    <a:srgbClr val="8EC84B"/>
    <a:srgbClr val="558ED5"/>
    <a:srgbClr val="C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59" d="100"/>
          <a:sy n="59" d="100"/>
        </p:scale>
        <p:origin x="2724" y="84"/>
      </p:cViewPr>
      <p:guideLst>
        <p:guide orient="horz" pos="312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3077282"/>
            <a:ext cx="5829300" cy="212336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9BB589-3988-594D-ACFC-585672805101}" type="datetimeFigureOut">
              <a:rPr lang="en-US" smtClean="0"/>
              <a:t>8/5/2020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E53FF1-D842-4149-A2F0-1A644C0A09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79987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9BB589-3988-594D-ACFC-585672805101}" type="datetimeFigureOut">
              <a:rPr lang="en-US" smtClean="0"/>
              <a:t>8/5/2020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E53FF1-D842-4149-A2F0-1A644C0A09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92700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29037" y="573264"/>
            <a:ext cx="1157288" cy="1220822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7175" y="573264"/>
            <a:ext cx="3357563" cy="1220822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9BB589-3988-594D-ACFC-585672805101}" type="datetimeFigureOut">
              <a:rPr lang="en-US" smtClean="0"/>
              <a:t>8/5/2020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E53FF1-D842-4149-A2F0-1A644C0A09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22676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9BB589-3988-594D-ACFC-585672805101}" type="datetimeFigureOut">
              <a:rPr lang="en-US" smtClean="0"/>
              <a:t>8/5/2020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E53FF1-D842-4149-A2F0-1A644C0A09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51107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6365523"/>
            <a:ext cx="5829300" cy="196744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4198586"/>
            <a:ext cx="5829300" cy="21669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9BB589-3988-594D-ACFC-585672805101}" type="datetimeFigureOut">
              <a:rPr lang="en-US" smtClean="0"/>
              <a:t>8/5/2020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E53FF1-D842-4149-A2F0-1A644C0A09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44213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7175" y="3338690"/>
            <a:ext cx="2257425" cy="944280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28900" y="3338690"/>
            <a:ext cx="2257425" cy="944280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9BB589-3988-594D-ACFC-585672805101}" type="datetimeFigureOut">
              <a:rPr lang="en-US" smtClean="0"/>
              <a:t>8/5/2020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E53FF1-D842-4149-A2F0-1A644C0A09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17244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217385"/>
            <a:ext cx="303014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3141486"/>
            <a:ext cx="303014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217385"/>
            <a:ext cx="303133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3141486"/>
            <a:ext cx="303133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9BB589-3988-594D-ACFC-585672805101}" type="datetimeFigureOut">
              <a:rPr lang="en-US" smtClean="0"/>
              <a:t>8/5/2020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E53FF1-D842-4149-A2F0-1A644C0A09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57435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9BB589-3988-594D-ACFC-585672805101}" type="datetimeFigureOut">
              <a:rPr lang="en-US" smtClean="0"/>
              <a:t>8/5/2020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E53FF1-D842-4149-A2F0-1A644C0A09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70486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9BB589-3988-594D-ACFC-585672805101}" type="datetimeFigureOut">
              <a:rPr lang="en-US" smtClean="0"/>
              <a:t>8/5/2020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E53FF1-D842-4149-A2F0-1A644C0A09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43963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94405"/>
            <a:ext cx="2256235" cy="167851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94406"/>
            <a:ext cx="3833813" cy="845449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072923"/>
            <a:ext cx="2256235" cy="677598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9BB589-3988-594D-ACFC-585672805101}" type="datetimeFigureOut">
              <a:rPr lang="en-US" smtClean="0"/>
              <a:t>8/5/2020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E53FF1-D842-4149-A2F0-1A644C0A09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79834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934200"/>
            <a:ext cx="4114800" cy="81862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752822"/>
            <a:ext cx="4114800" cy="116257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9BB589-3988-594D-ACFC-585672805101}" type="datetimeFigureOut">
              <a:rPr lang="en-US" smtClean="0"/>
              <a:t>8/5/2020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E53FF1-D842-4149-A2F0-1A644C0A09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19217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311401"/>
            <a:ext cx="6172200" cy="65375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9181395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9BB589-3988-594D-ACFC-585672805101}" type="datetimeFigureOut">
              <a:rPr lang="en-US" smtClean="0"/>
              <a:t>8/5/2020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9181395"/>
            <a:ext cx="21717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9181395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E53FF1-D842-4149-A2F0-1A644C0A09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81477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s://icas.interfaceinc.co.za/bf.php?fid=6015" TargetMode="External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Rounded Rectangle 13">
            <a:extLst>
              <a:ext uri="{FF2B5EF4-FFF2-40B4-BE49-F238E27FC236}">
                <a16:creationId xmlns:a16="http://schemas.microsoft.com/office/drawing/2014/main" id="{2297D980-AC25-44A2-BA65-72C691EFDFDF}"/>
              </a:ext>
            </a:extLst>
          </p:cNvPr>
          <p:cNvSpPr/>
          <p:nvPr/>
        </p:nvSpPr>
        <p:spPr bwMode="auto">
          <a:xfrm>
            <a:off x="292182" y="7046439"/>
            <a:ext cx="6295862" cy="1127608"/>
          </a:xfrm>
          <a:prstGeom prst="roundRect">
            <a:avLst/>
          </a:prstGeom>
          <a:solidFill>
            <a:srgbClr val="1B2B57"/>
          </a:solidFill>
          <a:ln>
            <a:solidFill>
              <a:srgbClr val="FFFFFF"/>
            </a:solidFill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D0626AC2-4D7D-4E39-9E1D-58B196019C17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8565"/>
          <a:stretch/>
        </p:blipFill>
        <p:spPr>
          <a:xfrm>
            <a:off x="0" y="-50273"/>
            <a:ext cx="6858000" cy="3425179"/>
          </a:xfrm>
          <a:prstGeom prst="rect">
            <a:avLst/>
          </a:prstGeom>
        </p:spPr>
      </p:pic>
      <p:sp>
        <p:nvSpPr>
          <p:cNvPr id="14" name="Rounded Rectangle 13"/>
          <p:cNvSpPr/>
          <p:nvPr/>
        </p:nvSpPr>
        <p:spPr bwMode="auto">
          <a:xfrm>
            <a:off x="323850" y="3603008"/>
            <a:ext cx="6241968" cy="1059871"/>
          </a:xfrm>
          <a:prstGeom prst="roundRect">
            <a:avLst/>
          </a:prstGeom>
          <a:solidFill>
            <a:srgbClr val="1C76B7"/>
          </a:solidFill>
          <a:ln>
            <a:solidFill>
              <a:srgbClr val="FFFFFF"/>
            </a:solidFill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0500" name="Rectangle 5"/>
          <p:cNvSpPr>
            <a:spLocks noChangeArrowheads="1"/>
          </p:cNvSpPr>
          <p:nvPr/>
        </p:nvSpPr>
        <p:spPr bwMode="auto">
          <a:xfrm>
            <a:off x="1280617" y="3663978"/>
            <a:ext cx="5363715" cy="9345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b="1" dirty="0">
                <a:solidFill>
                  <a:schemeClr val="bg1"/>
                </a:solidFill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Security to pay the bills </a:t>
            </a:r>
            <a:endParaRPr lang="en-ZA" b="1" dirty="0">
              <a:solidFill>
                <a:schemeClr val="bg1"/>
              </a:solidFill>
              <a:latin typeface="Century Gothic" panose="020B0502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400" dirty="0">
                <a:solidFill>
                  <a:schemeClr val="bg1"/>
                </a:solidFill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Money can bring happiness when it affords us the security of having enough to pay the bills each month. </a:t>
            </a:r>
            <a:endParaRPr lang="en-ZA" sz="1200" dirty="0">
              <a:solidFill>
                <a:schemeClr val="bg1"/>
              </a:solidFill>
              <a:latin typeface="Century Gothic" panose="020B0502020202020204" pitchFamily="34" charset="0"/>
              <a:cs typeface="Century Gothic" charset="0"/>
            </a:endParaRPr>
          </a:p>
        </p:txBody>
      </p:sp>
      <p:pic>
        <p:nvPicPr>
          <p:cNvPr id="20501" name="Picture 5" descr="money-icon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2676" y="3913977"/>
            <a:ext cx="889991" cy="5989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" name="Rounded Rectangle 19"/>
          <p:cNvSpPr/>
          <p:nvPr/>
        </p:nvSpPr>
        <p:spPr bwMode="auto">
          <a:xfrm>
            <a:off x="333374" y="4725715"/>
            <a:ext cx="6254669" cy="1109082"/>
          </a:xfrm>
          <a:prstGeom prst="roundRect">
            <a:avLst/>
          </a:prstGeom>
          <a:solidFill>
            <a:srgbClr val="1B2B57"/>
          </a:solidFill>
          <a:ln>
            <a:solidFill>
              <a:srgbClr val="FFFFFF"/>
            </a:solidFill>
          </a:ln>
          <a:effectLst/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1" name="Rounded Rectangle 30"/>
          <p:cNvSpPr/>
          <p:nvPr/>
        </p:nvSpPr>
        <p:spPr>
          <a:xfrm>
            <a:off x="323850" y="5910437"/>
            <a:ext cx="6264194" cy="1048368"/>
          </a:xfrm>
          <a:prstGeom prst="roundRect">
            <a:avLst/>
          </a:prstGeom>
          <a:solidFill>
            <a:srgbClr val="1C76B7"/>
          </a:solidFill>
          <a:ln>
            <a:solidFill>
              <a:srgbClr val="FFFFFF"/>
            </a:solidFill>
          </a:ln>
          <a:effectLst/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" name="Rounded Rectangle 2"/>
          <p:cNvSpPr/>
          <p:nvPr/>
        </p:nvSpPr>
        <p:spPr>
          <a:xfrm>
            <a:off x="245336" y="1713557"/>
            <a:ext cx="6320482" cy="1738924"/>
          </a:xfrm>
          <a:prstGeom prst="roundRect">
            <a:avLst/>
          </a:prstGeom>
          <a:solidFill>
            <a:srgbClr val="1B2B5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ZA" sz="4000" b="1" i="0" dirty="0">
                <a:solidFill>
                  <a:srgbClr val="FFFFFF"/>
                </a:solidFill>
                <a:effectLst/>
                <a:latin typeface="century gothic" panose="020B0502020202020204" pitchFamily="34" charset="0"/>
              </a:rPr>
              <a:t>Secrets to Happiness</a:t>
            </a:r>
            <a:endParaRPr lang="en-US" sz="2000" dirty="0"/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52F9E712-1E56-4F82-A2F5-92AFEE820B55}"/>
              </a:ext>
            </a:extLst>
          </p:cNvPr>
          <p:cNvSpPr txBox="1"/>
          <p:nvPr/>
        </p:nvSpPr>
        <p:spPr>
          <a:xfrm>
            <a:off x="1200666" y="4827789"/>
            <a:ext cx="5294688" cy="9694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chemeClr val="bg1"/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Saving for the Future</a:t>
            </a:r>
            <a:r>
              <a:rPr lang="en-ZA" b="1" dirty="0">
                <a:solidFill>
                  <a:schemeClr val="bg1"/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 </a:t>
            </a:r>
          </a:p>
          <a:p>
            <a:endParaRPr lang="en-ZA" sz="1000" b="1" dirty="0">
              <a:solidFill>
                <a:schemeClr val="bg1"/>
              </a:solidFill>
              <a:latin typeface="Century Gothic" panose="020B0502020202020204" pitchFamily="34" charset="0"/>
              <a:cs typeface="Times New Roman" panose="02020603050405020304" pitchFamily="18" charset="0"/>
            </a:endParaRPr>
          </a:p>
          <a:p>
            <a:r>
              <a:rPr lang="en-US" sz="1400" dirty="0">
                <a:solidFill>
                  <a:schemeClr val="bg1"/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When we have money to save for the future, it can also bring more happiness. </a:t>
            </a:r>
            <a:endParaRPr lang="en-ZA" sz="1400" dirty="0">
              <a:solidFill>
                <a:schemeClr val="bg1"/>
              </a:solidFill>
              <a:latin typeface="Century Gothic" panose="020B0502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F783FCA1-D254-42AF-A071-71F0E39BF686}"/>
              </a:ext>
            </a:extLst>
          </p:cNvPr>
          <p:cNvSpPr txBox="1"/>
          <p:nvPr/>
        </p:nvSpPr>
        <p:spPr>
          <a:xfrm>
            <a:off x="1200665" y="5989882"/>
            <a:ext cx="5294689" cy="93871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chemeClr val="bg1"/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Spend Wisely</a:t>
            </a:r>
          </a:p>
          <a:p>
            <a:endParaRPr lang="en-US" sz="900" b="1" dirty="0">
              <a:solidFill>
                <a:schemeClr val="bg1"/>
              </a:solidFill>
              <a:latin typeface="Century Gothic" panose="020B0502020202020204" pitchFamily="34" charset="0"/>
              <a:cs typeface="Times New Roman" panose="02020603050405020304" pitchFamily="18" charset="0"/>
            </a:endParaRPr>
          </a:p>
          <a:p>
            <a:r>
              <a:rPr lang="en-US" sz="1400" dirty="0">
                <a:solidFill>
                  <a:schemeClr val="bg1"/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It is not how much money we spend that makes us happier, but rather how we spend our money. </a:t>
            </a:r>
            <a:endParaRPr lang="en-ZA" sz="1400" dirty="0">
              <a:solidFill>
                <a:schemeClr val="bg1"/>
              </a:solidFill>
              <a:latin typeface="Century Gothic" panose="020B0502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85E67517-D400-4126-A7EE-D163D25BEAD2}"/>
              </a:ext>
            </a:extLst>
          </p:cNvPr>
          <p:cNvSpPr txBox="1"/>
          <p:nvPr/>
        </p:nvSpPr>
        <p:spPr>
          <a:xfrm>
            <a:off x="1139901" y="7152790"/>
            <a:ext cx="5425917" cy="9694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chemeClr val="bg1"/>
                </a:solidFill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Being able to give</a:t>
            </a:r>
            <a:endParaRPr lang="en-US" sz="900" b="1" dirty="0">
              <a:solidFill>
                <a:schemeClr val="bg1"/>
              </a:solidFill>
              <a:effectLst/>
              <a:latin typeface="Century Gothic" panose="020B0502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1000" b="1" dirty="0">
                <a:solidFill>
                  <a:schemeClr val="bg1"/>
                </a:solidFill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endParaRPr lang="en-ZA" sz="1000" dirty="0">
              <a:solidFill>
                <a:schemeClr val="bg1"/>
              </a:solidFill>
              <a:effectLst/>
              <a:latin typeface="Century Gothic" panose="020B0502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1400" dirty="0">
                <a:solidFill>
                  <a:schemeClr val="bg1"/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It makes most people happy to be able to give and to give generously. </a:t>
            </a:r>
            <a:endParaRPr lang="en-ZA" sz="1400" dirty="0">
              <a:solidFill>
                <a:schemeClr val="bg1"/>
              </a:solidFill>
              <a:latin typeface="Century Gothic" panose="020B0502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B97EFD33-45E5-4F3A-BE0E-233419A8B4D1}"/>
              </a:ext>
            </a:extLst>
          </p:cNvPr>
          <p:cNvSpPr txBox="1"/>
          <p:nvPr/>
        </p:nvSpPr>
        <p:spPr>
          <a:xfrm>
            <a:off x="533474" y="2881248"/>
            <a:ext cx="685799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solidFill>
                  <a:schemeClr val="bg1"/>
                </a:solidFill>
                <a:latin typeface="Century Gothic" panose="020B0502020202020204" pitchFamily="34" charset="0"/>
              </a:rPr>
              <a:t>Can Managing Money make you happier?  </a:t>
            </a:r>
            <a:endParaRPr lang="en-ZA"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  <p:sp>
        <p:nvSpPr>
          <p:cNvPr id="54" name="Rectangle 5">
            <a:extLst>
              <a:ext uri="{FF2B5EF4-FFF2-40B4-BE49-F238E27FC236}">
                <a16:creationId xmlns:a16="http://schemas.microsoft.com/office/drawing/2014/main" id="{6EC7C6F3-0715-4A86-B7C9-59FD8A54FF8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3866" y="8298100"/>
            <a:ext cx="4025997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19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 sz="19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19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19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19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1400" b="1" dirty="0">
                <a:latin typeface="Century Gothic" panose="020B0502020202020204" pitchFamily="34" charset="0"/>
              </a:rPr>
              <a:t>Access Virtual Free Financial Coaching </a:t>
            </a:r>
          </a:p>
          <a:p>
            <a:r>
              <a:rPr lang="en-US" altLang="en-US" sz="1400" b="1" dirty="0">
                <a:latin typeface="Century Gothic" panose="020B0502020202020204" pitchFamily="34" charset="0"/>
              </a:rPr>
              <a:t> Easy, Confidential and Accessible </a:t>
            </a:r>
          </a:p>
        </p:txBody>
      </p:sp>
      <p:pic>
        <p:nvPicPr>
          <p:cNvPr id="56" name="Picture 34">
            <a:extLst>
              <a:ext uri="{FF2B5EF4-FFF2-40B4-BE49-F238E27FC236}">
                <a16:creationId xmlns:a16="http://schemas.microsoft.com/office/drawing/2014/main" id="{4CC5C37F-5D43-4021-9957-C3090B84B362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2676" y="6003885"/>
            <a:ext cx="715875" cy="7794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8" name="Picture 34">
            <a:extLst>
              <a:ext uri="{FF2B5EF4-FFF2-40B4-BE49-F238E27FC236}">
                <a16:creationId xmlns:a16="http://schemas.microsoft.com/office/drawing/2014/main" id="{C8FD5A6F-6176-4619-A537-A74F12B078DA}"/>
              </a:ext>
            </a:extLst>
          </p:cNvPr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0520"/>
          <a:stretch/>
        </p:blipFill>
        <p:spPr bwMode="auto">
          <a:xfrm>
            <a:off x="362646" y="4739291"/>
            <a:ext cx="659621" cy="10819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0" name="Picture 34">
            <a:extLst>
              <a:ext uri="{FF2B5EF4-FFF2-40B4-BE49-F238E27FC236}">
                <a16:creationId xmlns:a16="http://schemas.microsoft.com/office/drawing/2014/main" id="{726EA457-731A-4715-8654-AAF175D1FB1D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2646" y="7192933"/>
            <a:ext cx="715875" cy="7794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8" name="Group 46"/>
          <p:cNvGrpSpPr>
            <a:grpSpLocks/>
          </p:cNvGrpSpPr>
          <p:nvPr/>
        </p:nvGrpSpPr>
        <p:grpSpPr bwMode="auto">
          <a:xfrm>
            <a:off x="182563" y="8847138"/>
            <a:ext cx="6681787" cy="1058862"/>
            <a:chOff x="218723" y="8846346"/>
            <a:chExt cx="6681847" cy="1059654"/>
          </a:xfrm>
        </p:grpSpPr>
        <p:pic>
          <p:nvPicPr>
            <p:cNvPr id="29" name="Graphic 21"/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 flipV="1">
              <a:off x="1863589" y="8846346"/>
              <a:ext cx="5036981" cy="10596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0" name="Picture 24"/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18723" y="8960778"/>
              <a:ext cx="1469213" cy="8270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2" name="TextBox 50"/>
            <p:cNvSpPr txBox="1">
              <a:spLocks noChangeArrowheads="1"/>
            </p:cNvSpPr>
            <p:nvPr/>
          </p:nvSpPr>
          <p:spPr bwMode="auto">
            <a:xfrm>
              <a:off x="2033788" y="8916388"/>
              <a:ext cx="4677867" cy="8699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59372" tIns="29686" rIns="59372" bIns="29686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Calibri" charset="0"/>
                  <a:ea typeface="MS PGothic" charset="0"/>
                  <a:cs typeface="MS PGothic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Calibri" charset="0"/>
                  <a:ea typeface="MS PGothic" charset="0"/>
                  <a:cs typeface="MS PGothic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Calibri" charset="0"/>
                  <a:ea typeface="MS PGothic" charset="0"/>
                  <a:cs typeface="MS PGothic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Calibri" charset="0"/>
                  <a:ea typeface="MS PGothic" charset="0"/>
                  <a:cs typeface="MS PGothic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Calibri" charset="0"/>
                  <a:ea typeface="MS PGothic" charset="0"/>
                  <a:cs typeface="MS PGothic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alibri" charset="0"/>
                  <a:ea typeface="MS PGothic" charset="0"/>
                  <a:cs typeface="MS PGothic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alibri" charset="0"/>
                  <a:ea typeface="MS PGothic" charset="0"/>
                  <a:cs typeface="MS PGothic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alibri" charset="0"/>
                  <a:ea typeface="MS PGothic" charset="0"/>
                  <a:cs typeface="MS PGothic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alibri" charset="0"/>
                  <a:ea typeface="MS PGothic" charset="0"/>
                  <a:cs typeface="MS PGothic" charset="0"/>
                </a:defRPr>
              </a:lvl9pPr>
            </a:lstStyle>
            <a:p>
              <a:pPr algn="ctr">
                <a:lnSpc>
                  <a:spcPct val="130000"/>
                </a:lnSpc>
              </a:pPr>
              <a:r>
                <a:rPr lang="en-ZA" sz="1400" b="1" dirty="0">
                  <a:solidFill>
                    <a:srgbClr val="06335B"/>
                  </a:solidFill>
                  <a:latin typeface="Century Gothic" charset="0"/>
                  <a:cs typeface="Century Gothic" charset="0"/>
                </a:rPr>
                <a:t>Call your Toll Free Number </a:t>
              </a:r>
              <a:r>
                <a:rPr lang="en-ZA" sz="1400" b="1" dirty="0">
                  <a:solidFill>
                    <a:srgbClr val="0093D0"/>
                  </a:solidFill>
                  <a:latin typeface="Century Gothic" charset="0"/>
                  <a:cs typeface="Century Gothic" charset="0"/>
                </a:rPr>
                <a:t> 080 </a:t>
              </a:r>
              <a:r>
                <a:rPr lang="en-ZA" sz="1400" b="1">
                  <a:solidFill>
                    <a:srgbClr val="0093D0"/>
                  </a:solidFill>
                  <a:latin typeface="Century Gothic" charset="0"/>
                  <a:cs typeface="Century Gothic" charset="0"/>
                </a:rPr>
                <a:t>111 3945 NOW</a:t>
              </a:r>
              <a:endParaRPr lang="en-ZA" sz="1400" b="1" dirty="0">
                <a:solidFill>
                  <a:srgbClr val="0093D0"/>
                </a:solidFill>
                <a:latin typeface="Century Gothic" charset="0"/>
                <a:cs typeface="Century Gothic" charset="0"/>
              </a:endParaRPr>
            </a:p>
            <a:p>
              <a:pPr algn="ctr">
                <a:lnSpc>
                  <a:spcPct val="130000"/>
                </a:lnSpc>
              </a:pPr>
              <a:r>
                <a:rPr lang="en-ZA" sz="1400" b="1" dirty="0">
                  <a:solidFill>
                    <a:srgbClr val="06335B"/>
                  </a:solidFill>
                  <a:latin typeface="Century Gothic" charset="0"/>
                  <a:cs typeface="Century Gothic" charset="0"/>
                </a:rPr>
                <a:t>– free from landline and mobile phone </a:t>
              </a:r>
            </a:p>
            <a:p>
              <a:pPr algn="ctr">
                <a:lnSpc>
                  <a:spcPct val="130000"/>
                </a:lnSpc>
              </a:pPr>
              <a:r>
                <a:rPr lang="en-ZA" sz="1400" b="1" dirty="0">
                  <a:solidFill>
                    <a:srgbClr val="0093D0"/>
                  </a:solidFill>
                  <a:latin typeface="Century Gothic" charset="0"/>
                  <a:cs typeface="Century Gothic" charset="0"/>
                </a:rPr>
                <a:t>USSD *134*905# </a:t>
              </a:r>
              <a:r>
                <a:rPr lang="en-ZA" sz="1400" b="1" dirty="0">
                  <a:solidFill>
                    <a:srgbClr val="06335B"/>
                  </a:solidFill>
                  <a:latin typeface="Century Gothic" charset="0"/>
                  <a:cs typeface="Century Gothic" charset="0"/>
                </a:rPr>
                <a:t>- to request a call-back</a:t>
              </a:r>
            </a:p>
          </p:txBody>
        </p:sp>
      </p:grpSp>
      <p:grpSp>
        <p:nvGrpSpPr>
          <p:cNvPr id="22" name="Group 21"/>
          <p:cNvGrpSpPr/>
          <p:nvPr/>
        </p:nvGrpSpPr>
        <p:grpSpPr>
          <a:xfrm>
            <a:off x="5225700" y="8386266"/>
            <a:ext cx="1219734" cy="297200"/>
            <a:chOff x="4484688" y="8266186"/>
            <a:chExt cx="2065337" cy="503238"/>
          </a:xfrm>
        </p:grpSpPr>
        <p:sp>
          <p:nvSpPr>
            <p:cNvPr id="23" name="Rounded Rectangle 22"/>
            <p:cNvSpPr>
              <a:spLocks noChangeArrowheads="1"/>
            </p:cNvSpPr>
            <p:nvPr/>
          </p:nvSpPr>
          <p:spPr bwMode="auto">
            <a:xfrm>
              <a:off x="4484688" y="8266186"/>
              <a:ext cx="2065337" cy="503238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 w="38100">
              <a:solidFill>
                <a:schemeClr val="bg1"/>
              </a:solidFill>
              <a:round/>
              <a:headEnd/>
              <a:tailEnd/>
            </a:ln>
            <a:effectLst>
              <a:outerShdw blurRad="387350" dist="38100" algn="l" rotWithShape="0">
                <a:srgbClr val="262626">
                  <a:alpha val="39999"/>
                </a:srgbClr>
              </a:outerShdw>
            </a:effectLst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solidFill>
                  <a:schemeClr val="lt1"/>
                </a:solidFill>
                <a:latin typeface="+mn-lt"/>
                <a:ea typeface="+mn-ea"/>
              </a:endParaRPr>
            </a:p>
          </p:txBody>
        </p:sp>
        <p:grpSp>
          <p:nvGrpSpPr>
            <p:cNvPr id="24" name="Group 2"/>
            <p:cNvGrpSpPr>
              <a:grpSpLocks/>
            </p:cNvGrpSpPr>
            <p:nvPr/>
          </p:nvGrpSpPr>
          <p:grpSpPr bwMode="auto">
            <a:xfrm>
              <a:off x="6211888" y="8364611"/>
              <a:ext cx="257175" cy="301625"/>
              <a:chOff x="-2716688" y="4963054"/>
              <a:chExt cx="352674" cy="412399"/>
            </a:xfrm>
          </p:grpSpPr>
          <p:grpSp>
            <p:nvGrpSpPr>
              <p:cNvPr id="26" name="Group 488"/>
              <p:cNvGrpSpPr>
                <a:grpSpLocks/>
              </p:cNvGrpSpPr>
              <p:nvPr/>
            </p:nvGrpSpPr>
            <p:grpSpPr bwMode="auto">
              <a:xfrm>
                <a:off x="-2716688" y="4992670"/>
                <a:ext cx="352674" cy="382783"/>
                <a:chOff x="6907523" y="4924078"/>
                <a:chExt cx="352425" cy="382663"/>
              </a:xfrm>
            </p:grpSpPr>
            <p:sp>
              <p:nvSpPr>
                <p:cNvPr id="39" name="Oval 38"/>
                <p:cNvSpPr/>
                <p:nvPr/>
              </p:nvSpPr>
              <p:spPr>
                <a:xfrm>
                  <a:off x="6970611" y="4918340"/>
                  <a:ext cx="180564" cy="212644"/>
                </a:xfrm>
                <a:prstGeom prst="ellipse">
                  <a:avLst/>
                </a:prstGeom>
                <a:solidFill>
                  <a:srgbClr val="BB0B1E"/>
                </a:solidFill>
                <a:ln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defTabSz="520202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sz="1050" dirty="0"/>
                </a:p>
              </p:txBody>
            </p:sp>
            <p:sp>
              <p:nvSpPr>
                <p:cNvPr id="40" name="Freeform 39"/>
                <p:cNvSpPr/>
                <p:nvPr/>
              </p:nvSpPr>
              <p:spPr>
                <a:xfrm>
                  <a:off x="6907523" y="5161362"/>
                  <a:ext cx="345898" cy="145379"/>
                </a:xfrm>
                <a:custGeom>
                  <a:avLst/>
                  <a:gdLst>
                    <a:gd name="connsiteX0" fmla="*/ 0 w 352425"/>
                    <a:gd name="connsiteY0" fmla="*/ 146050 h 146050"/>
                    <a:gd name="connsiteX1" fmla="*/ 352425 w 352425"/>
                    <a:gd name="connsiteY1" fmla="*/ 146050 h 146050"/>
                    <a:gd name="connsiteX2" fmla="*/ 346075 w 352425"/>
                    <a:gd name="connsiteY2" fmla="*/ 82550 h 146050"/>
                    <a:gd name="connsiteX3" fmla="*/ 247650 w 352425"/>
                    <a:gd name="connsiteY3" fmla="*/ 0 h 146050"/>
                    <a:gd name="connsiteX4" fmla="*/ 206375 w 352425"/>
                    <a:gd name="connsiteY4" fmla="*/ 79375 h 146050"/>
                    <a:gd name="connsiteX5" fmla="*/ 180975 w 352425"/>
                    <a:gd name="connsiteY5" fmla="*/ 31750 h 146050"/>
                    <a:gd name="connsiteX6" fmla="*/ 180975 w 352425"/>
                    <a:gd name="connsiteY6" fmla="*/ 31750 h 146050"/>
                    <a:gd name="connsiteX7" fmla="*/ 136525 w 352425"/>
                    <a:gd name="connsiteY7" fmla="*/ 88900 h 146050"/>
                    <a:gd name="connsiteX8" fmla="*/ 95250 w 352425"/>
                    <a:gd name="connsiteY8" fmla="*/ 12700 h 146050"/>
                    <a:gd name="connsiteX9" fmla="*/ 6350 w 352425"/>
                    <a:gd name="connsiteY9" fmla="*/ 85725 h 146050"/>
                    <a:gd name="connsiteX10" fmla="*/ 0 w 352425"/>
                    <a:gd name="connsiteY10" fmla="*/ 146050 h 1460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</a:cxnLst>
                  <a:rect l="l" t="t" r="r" b="b"/>
                  <a:pathLst>
                    <a:path w="352425" h="146050">
                      <a:moveTo>
                        <a:pt x="0" y="146050"/>
                      </a:moveTo>
                      <a:lnTo>
                        <a:pt x="352425" y="146050"/>
                      </a:lnTo>
                      <a:lnTo>
                        <a:pt x="346075" y="82550"/>
                      </a:lnTo>
                      <a:lnTo>
                        <a:pt x="247650" y="0"/>
                      </a:lnTo>
                      <a:lnTo>
                        <a:pt x="206375" y="79375"/>
                      </a:lnTo>
                      <a:lnTo>
                        <a:pt x="180975" y="31750"/>
                      </a:lnTo>
                      <a:lnTo>
                        <a:pt x="180975" y="31750"/>
                      </a:lnTo>
                      <a:lnTo>
                        <a:pt x="136525" y="88900"/>
                      </a:lnTo>
                      <a:lnTo>
                        <a:pt x="95250" y="12700"/>
                      </a:lnTo>
                      <a:lnTo>
                        <a:pt x="6350" y="85725"/>
                      </a:lnTo>
                      <a:lnTo>
                        <a:pt x="0" y="146050"/>
                      </a:lnTo>
                      <a:close/>
                    </a:path>
                  </a:pathLst>
                </a:custGeom>
                <a:solidFill>
                  <a:srgbClr val="BB0B1E"/>
                </a:solidFill>
                <a:ln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defTabSz="520202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sz="1050" dirty="0"/>
                </a:p>
              </p:txBody>
            </p:sp>
          </p:grpSp>
          <p:grpSp>
            <p:nvGrpSpPr>
              <p:cNvPr id="27" name="Group 487"/>
              <p:cNvGrpSpPr>
                <a:grpSpLocks/>
              </p:cNvGrpSpPr>
              <p:nvPr/>
            </p:nvGrpSpPr>
            <p:grpSpPr bwMode="auto">
              <a:xfrm>
                <a:off x="-2702789" y="4963054"/>
                <a:ext cx="279746" cy="273069"/>
                <a:chOff x="6699242" y="4603125"/>
                <a:chExt cx="1166006" cy="1138920"/>
              </a:xfrm>
            </p:grpSpPr>
            <p:grpSp>
              <p:nvGrpSpPr>
                <p:cNvPr id="33" name="Group 484"/>
                <p:cNvGrpSpPr>
                  <a:grpSpLocks/>
                </p:cNvGrpSpPr>
                <p:nvPr/>
              </p:nvGrpSpPr>
              <p:grpSpPr bwMode="auto">
                <a:xfrm>
                  <a:off x="6699242" y="4603125"/>
                  <a:ext cx="1166006" cy="801369"/>
                  <a:chOff x="6699242" y="4603125"/>
                  <a:chExt cx="1166006" cy="801369"/>
                </a:xfrm>
              </p:grpSpPr>
              <p:sp>
                <p:nvSpPr>
                  <p:cNvPr id="36" name="Block Arc 481"/>
                  <p:cNvSpPr/>
                  <p:nvPr/>
                </p:nvSpPr>
                <p:spPr>
                  <a:xfrm>
                    <a:off x="6786495" y="4603125"/>
                    <a:ext cx="1007202" cy="561278"/>
                  </a:xfrm>
                  <a:custGeom>
                    <a:avLst/>
                    <a:gdLst>
                      <a:gd name="connsiteX0" fmla="*/ 0 w 1264324"/>
                      <a:gd name="connsiteY0" fmla="*/ 574822 h 1149644"/>
                      <a:gd name="connsiteX1" fmla="*/ 632162 w 1264324"/>
                      <a:gd name="connsiteY1" fmla="*/ 0 h 1149644"/>
                      <a:gd name="connsiteX2" fmla="*/ 1264324 w 1264324"/>
                      <a:gd name="connsiteY2" fmla="*/ 574822 h 1149644"/>
                      <a:gd name="connsiteX3" fmla="*/ 976913 w 1264324"/>
                      <a:gd name="connsiteY3" fmla="*/ 574822 h 1149644"/>
                      <a:gd name="connsiteX4" fmla="*/ 632162 w 1264324"/>
                      <a:gd name="connsiteY4" fmla="*/ 287411 h 1149644"/>
                      <a:gd name="connsiteX5" fmla="*/ 287411 w 1264324"/>
                      <a:gd name="connsiteY5" fmla="*/ 574822 h 1149644"/>
                      <a:gd name="connsiteX6" fmla="*/ 0 w 1264324"/>
                      <a:gd name="connsiteY6" fmla="*/ 574822 h 1149644"/>
                      <a:gd name="connsiteX0" fmla="*/ 0 w 1264324"/>
                      <a:gd name="connsiteY0" fmla="*/ 574822 h 574822"/>
                      <a:gd name="connsiteX1" fmla="*/ 632162 w 1264324"/>
                      <a:gd name="connsiteY1" fmla="*/ 0 h 574822"/>
                      <a:gd name="connsiteX2" fmla="*/ 1264324 w 1264324"/>
                      <a:gd name="connsiteY2" fmla="*/ 574822 h 574822"/>
                      <a:gd name="connsiteX3" fmla="*/ 976913 w 1264324"/>
                      <a:gd name="connsiteY3" fmla="*/ 574822 h 574822"/>
                      <a:gd name="connsiteX4" fmla="*/ 632162 w 1264324"/>
                      <a:gd name="connsiteY4" fmla="*/ 287411 h 574822"/>
                      <a:gd name="connsiteX5" fmla="*/ 96911 w 1264324"/>
                      <a:gd name="connsiteY5" fmla="*/ 571647 h 574822"/>
                      <a:gd name="connsiteX6" fmla="*/ 0 w 1264324"/>
                      <a:gd name="connsiteY6" fmla="*/ 574822 h 574822"/>
                      <a:gd name="connsiteX0" fmla="*/ 0 w 1264324"/>
                      <a:gd name="connsiteY0" fmla="*/ 574822 h 584347"/>
                      <a:gd name="connsiteX1" fmla="*/ 632162 w 1264324"/>
                      <a:gd name="connsiteY1" fmla="*/ 0 h 584347"/>
                      <a:gd name="connsiteX2" fmla="*/ 1264324 w 1264324"/>
                      <a:gd name="connsiteY2" fmla="*/ 574822 h 584347"/>
                      <a:gd name="connsiteX3" fmla="*/ 1205513 w 1264324"/>
                      <a:gd name="connsiteY3" fmla="*/ 584347 h 584347"/>
                      <a:gd name="connsiteX4" fmla="*/ 632162 w 1264324"/>
                      <a:gd name="connsiteY4" fmla="*/ 287411 h 584347"/>
                      <a:gd name="connsiteX5" fmla="*/ 96911 w 1264324"/>
                      <a:gd name="connsiteY5" fmla="*/ 571647 h 584347"/>
                      <a:gd name="connsiteX6" fmla="*/ 0 w 1264324"/>
                      <a:gd name="connsiteY6" fmla="*/ 574822 h 584347"/>
                      <a:gd name="connsiteX0" fmla="*/ 0 w 1264324"/>
                      <a:gd name="connsiteY0" fmla="*/ 574822 h 584347"/>
                      <a:gd name="connsiteX1" fmla="*/ 632162 w 1264324"/>
                      <a:gd name="connsiteY1" fmla="*/ 0 h 584347"/>
                      <a:gd name="connsiteX2" fmla="*/ 1264324 w 1264324"/>
                      <a:gd name="connsiteY2" fmla="*/ 574822 h 584347"/>
                      <a:gd name="connsiteX3" fmla="*/ 1205513 w 1264324"/>
                      <a:gd name="connsiteY3" fmla="*/ 584347 h 584347"/>
                      <a:gd name="connsiteX4" fmla="*/ 616287 w 1264324"/>
                      <a:gd name="connsiteY4" fmla="*/ 61986 h 584347"/>
                      <a:gd name="connsiteX5" fmla="*/ 96911 w 1264324"/>
                      <a:gd name="connsiteY5" fmla="*/ 571647 h 584347"/>
                      <a:gd name="connsiteX6" fmla="*/ 0 w 1264324"/>
                      <a:gd name="connsiteY6" fmla="*/ 574822 h 584347"/>
                      <a:gd name="connsiteX0" fmla="*/ 0 w 1264324"/>
                      <a:gd name="connsiteY0" fmla="*/ 574822 h 584347"/>
                      <a:gd name="connsiteX1" fmla="*/ 632162 w 1264324"/>
                      <a:gd name="connsiteY1" fmla="*/ 0 h 584347"/>
                      <a:gd name="connsiteX2" fmla="*/ 1264324 w 1264324"/>
                      <a:gd name="connsiteY2" fmla="*/ 574822 h 584347"/>
                      <a:gd name="connsiteX3" fmla="*/ 1205513 w 1264324"/>
                      <a:gd name="connsiteY3" fmla="*/ 584347 h 584347"/>
                      <a:gd name="connsiteX4" fmla="*/ 616287 w 1264324"/>
                      <a:gd name="connsiteY4" fmla="*/ 61986 h 584347"/>
                      <a:gd name="connsiteX5" fmla="*/ 96911 w 1264324"/>
                      <a:gd name="connsiteY5" fmla="*/ 571647 h 584347"/>
                      <a:gd name="connsiteX6" fmla="*/ 0 w 1264324"/>
                      <a:gd name="connsiteY6" fmla="*/ 574822 h 584347"/>
                      <a:gd name="connsiteX0" fmla="*/ 0 w 1264324"/>
                      <a:gd name="connsiteY0" fmla="*/ 574822 h 584347"/>
                      <a:gd name="connsiteX1" fmla="*/ 632162 w 1264324"/>
                      <a:gd name="connsiteY1" fmla="*/ 0 h 584347"/>
                      <a:gd name="connsiteX2" fmla="*/ 1264324 w 1264324"/>
                      <a:gd name="connsiteY2" fmla="*/ 574822 h 584347"/>
                      <a:gd name="connsiteX3" fmla="*/ 1205513 w 1264324"/>
                      <a:gd name="connsiteY3" fmla="*/ 584347 h 584347"/>
                      <a:gd name="connsiteX4" fmla="*/ 616287 w 1264324"/>
                      <a:gd name="connsiteY4" fmla="*/ 61986 h 584347"/>
                      <a:gd name="connsiteX5" fmla="*/ 96911 w 1264324"/>
                      <a:gd name="connsiteY5" fmla="*/ 571647 h 584347"/>
                      <a:gd name="connsiteX6" fmla="*/ 0 w 1264324"/>
                      <a:gd name="connsiteY6" fmla="*/ 574822 h 584347"/>
                      <a:gd name="connsiteX0" fmla="*/ 0 w 1264324"/>
                      <a:gd name="connsiteY0" fmla="*/ 574822 h 584347"/>
                      <a:gd name="connsiteX1" fmla="*/ 632162 w 1264324"/>
                      <a:gd name="connsiteY1" fmla="*/ 0 h 584347"/>
                      <a:gd name="connsiteX2" fmla="*/ 1264324 w 1264324"/>
                      <a:gd name="connsiteY2" fmla="*/ 574822 h 584347"/>
                      <a:gd name="connsiteX3" fmla="*/ 1205513 w 1264324"/>
                      <a:gd name="connsiteY3" fmla="*/ 584347 h 584347"/>
                      <a:gd name="connsiteX4" fmla="*/ 616287 w 1264324"/>
                      <a:gd name="connsiteY4" fmla="*/ 61986 h 584347"/>
                      <a:gd name="connsiteX5" fmla="*/ 77861 w 1264324"/>
                      <a:gd name="connsiteY5" fmla="*/ 571647 h 584347"/>
                      <a:gd name="connsiteX6" fmla="*/ 0 w 1264324"/>
                      <a:gd name="connsiteY6" fmla="*/ 574822 h 584347"/>
                      <a:gd name="connsiteX0" fmla="*/ 0 w 1264324"/>
                      <a:gd name="connsiteY0" fmla="*/ 574822 h 584347"/>
                      <a:gd name="connsiteX1" fmla="*/ 632162 w 1264324"/>
                      <a:gd name="connsiteY1" fmla="*/ 0 h 584347"/>
                      <a:gd name="connsiteX2" fmla="*/ 1264324 w 1264324"/>
                      <a:gd name="connsiteY2" fmla="*/ 574822 h 584347"/>
                      <a:gd name="connsiteX3" fmla="*/ 1205513 w 1264324"/>
                      <a:gd name="connsiteY3" fmla="*/ 584347 h 584347"/>
                      <a:gd name="connsiteX4" fmla="*/ 616287 w 1264324"/>
                      <a:gd name="connsiteY4" fmla="*/ 61986 h 584347"/>
                      <a:gd name="connsiteX5" fmla="*/ 68336 w 1264324"/>
                      <a:gd name="connsiteY5" fmla="*/ 574822 h 584347"/>
                      <a:gd name="connsiteX6" fmla="*/ 0 w 1264324"/>
                      <a:gd name="connsiteY6" fmla="*/ 574822 h 584347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</a:cxnLst>
                    <a:rect l="l" t="t" r="r" b="b"/>
                    <a:pathLst>
                      <a:path w="1264324" h="584347">
                        <a:moveTo>
                          <a:pt x="0" y="574822"/>
                        </a:moveTo>
                        <a:cubicBezTo>
                          <a:pt x="0" y="257357"/>
                          <a:pt x="283029" y="0"/>
                          <a:pt x="632162" y="0"/>
                        </a:cubicBezTo>
                        <a:cubicBezTo>
                          <a:pt x="981295" y="0"/>
                          <a:pt x="1264324" y="257357"/>
                          <a:pt x="1264324" y="574822"/>
                        </a:cubicBezTo>
                        <a:lnTo>
                          <a:pt x="1205513" y="584347"/>
                        </a:lnTo>
                        <a:cubicBezTo>
                          <a:pt x="1205513" y="425614"/>
                          <a:pt x="1057513" y="39761"/>
                          <a:pt x="616287" y="61986"/>
                        </a:cubicBezTo>
                        <a:cubicBezTo>
                          <a:pt x="209986" y="71511"/>
                          <a:pt x="68336" y="416089"/>
                          <a:pt x="68336" y="574822"/>
                        </a:cubicBezTo>
                        <a:lnTo>
                          <a:pt x="0" y="574822"/>
                        </a:lnTo>
                        <a:close/>
                      </a:path>
                    </a:pathLst>
                  </a:custGeom>
                  <a:solidFill>
                    <a:srgbClr val="BB0B1E"/>
                  </a:solidFill>
                  <a:ln>
                    <a:noFill/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defTabSz="520202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n-US" sz="1050" dirty="0">
                      <a:solidFill>
                        <a:schemeClr val="tx1"/>
                      </a:solidFill>
                    </a:endParaRPr>
                  </a:p>
                </p:txBody>
              </p:sp>
              <p:sp>
                <p:nvSpPr>
                  <p:cNvPr id="37" name="Rounded Rectangle 36"/>
                  <p:cNvSpPr/>
                  <p:nvPr/>
                </p:nvSpPr>
                <p:spPr>
                  <a:xfrm>
                    <a:off x="6722974" y="5064824"/>
                    <a:ext cx="136112" cy="398326"/>
                  </a:xfrm>
                  <a:prstGeom prst="roundRect">
                    <a:avLst>
                      <a:gd name="adj" fmla="val 50000"/>
                    </a:avLst>
                  </a:prstGeom>
                  <a:solidFill>
                    <a:srgbClr val="BB0B1E"/>
                  </a:solidFill>
                  <a:ln>
                    <a:noFill/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defTabSz="520202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n-US" sz="1050" dirty="0"/>
                  </a:p>
                </p:txBody>
              </p:sp>
              <p:sp>
                <p:nvSpPr>
                  <p:cNvPr id="38" name="Rounded Rectangle 37"/>
                  <p:cNvSpPr/>
                  <p:nvPr/>
                </p:nvSpPr>
                <p:spPr>
                  <a:xfrm>
                    <a:off x="7684810" y="5028613"/>
                    <a:ext cx="154260" cy="362115"/>
                  </a:xfrm>
                  <a:prstGeom prst="roundRect">
                    <a:avLst>
                      <a:gd name="adj" fmla="val 50000"/>
                    </a:avLst>
                  </a:prstGeom>
                  <a:solidFill>
                    <a:srgbClr val="BB0B1E"/>
                  </a:solidFill>
                  <a:ln>
                    <a:noFill/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defTabSz="520202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n-US" sz="1050" dirty="0"/>
                  </a:p>
                </p:txBody>
              </p:sp>
            </p:grpSp>
            <p:sp>
              <p:nvSpPr>
                <p:cNvPr id="34" name="Block Arc 481"/>
                <p:cNvSpPr/>
                <p:nvPr/>
              </p:nvSpPr>
              <p:spPr>
                <a:xfrm rot="16997135">
                  <a:off x="6691928" y="5104946"/>
                  <a:ext cx="606538" cy="526287"/>
                </a:xfrm>
                <a:custGeom>
                  <a:avLst/>
                  <a:gdLst>
                    <a:gd name="connsiteX0" fmla="*/ 0 w 1264324"/>
                    <a:gd name="connsiteY0" fmla="*/ 574822 h 1149644"/>
                    <a:gd name="connsiteX1" fmla="*/ 632162 w 1264324"/>
                    <a:gd name="connsiteY1" fmla="*/ 0 h 1149644"/>
                    <a:gd name="connsiteX2" fmla="*/ 1264324 w 1264324"/>
                    <a:gd name="connsiteY2" fmla="*/ 574822 h 1149644"/>
                    <a:gd name="connsiteX3" fmla="*/ 976913 w 1264324"/>
                    <a:gd name="connsiteY3" fmla="*/ 574822 h 1149644"/>
                    <a:gd name="connsiteX4" fmla="*/ 632162 w 1264324"/>
                    <a:gd name="connsiteY4" fmla="*/ 287411 h 1149644"/>
                    <a:gd name="connsiteX5" fmla="*/ 287411 w 1264324"/>
                    <a:gd name="connsiteY5" fmla="*/ 574822 h 1149644"/>
                    <a:gd name="connsiteX6" fmla="*/ 0 w 1264324"/>
                    <a:gd name="connsiteY6" fmla="*/ 574822 h 1149644"/>
                    <a:gd name="connsiteX0" fmla="*/ 0 w 1264324"/>
                    <a:gd name="connsiteY0" fmla="*/ 574822 h 574822"/>
                    <a:gd name="connsiteX1" fmla="*/ 632162 w 1264324"/>
                    <a:gd name="connsiteY1" fmla="*/ 0 h 574822"/>
                    <a:gd name="connsiteX2" fmla="*/ 1264324 w 1264324"/>
                    <a:gd name="connsiteY2" fmla="*/ 574822 h 574822"/>
                    <a:gd name="connsiteX3" fmla="*/ 976913 w 1264324"/>
                    <a:gd name="connsiteY3" fmla="*/ 574822 h 574822"/>
                    <a:gd name="connsiteX4" fmla="*/ 632162 w 1264324"/>
                    <a:gd name="connsiteY4" fmla="*/ 287411 h 574822"/>
                    <a:gd name="connsiteX5" fmla="*/ 96911 w 1264324"/>
                    <a:gd name="connsiteY5" fmla="*/ 571647 h 574822"/>
                    <a:gd name="connsiteX6" fmla="*/ 0 w 1264324"/>
                    <a:gd name="connsiteY6" fmla="*/ 574822 h 574822"/>
                    <a:gd name="connsiteX0" fmla="*/ 0 w 1264324"/>
                    <a:gd name="connsiteY0" fmla="*/ 574822 h 584347"/>
                    <a:gd name="connsiteX1" fmla="*/ 632162 w 1264324"/>
                    <a:gd name="connsiteY1" fmla="*/ 0 h 584347"/>
                    <a:gd name="connsiteX2" fmla="*/ 1264324 w 1264324"/>
                    <a:gd name="connsiteY2" fmla="*/ 574822 h 584347"/>
                    <a:gd name="connsiteX3" fmla="*/ 1205513 w 1264324"/>
                    <a:gd name="connsiteY3" fmla="*/ 584347 h 584347"/>
                    <a:gd name="connsiteX4" fmla="*/ 632162 w 1264324"/>
                    <a:gd name="connsiteY4" fmla="*/ 287411 h 584347"/>
                    <a:gd name="connsiteX5" fmla="*/ 96911 w 1264324"/>
                    <a:gd name="connsiteY5" fmla="*/ 571647 h 584347"/>
                    <a:gd name="connsiteX6" fmla="*/ 0 w 1264324"/>
                    <a:gd name="connsiteY6" fmla="*/ 574822 h 584347"/>
                    <a:gd name="connsiteX0" fmla="*/ 0 w 1264324"/>
                    <a:gd name="connsiteY0" fmla="*/ 574822 h 584347"/>
                    <a:gd name="connsiteX1" fmla="*/ 632162 w 1264324"/>
                    <a:gd name="connsiteY1" fmla="*/ 0 h 584347"/>
                    <a:gd name="connsiteX2" fmla="*/ 1264324 w 1264324"/>
                    <a:gd name="connsiteY2" fmla="*/ 574822 h 584347"/>
                    <a:gd name="connsiteX3" fmla="*/ 1205513 w 1264324"/>
                    <a:gd name="connsiteY3" fmla="*/ 584347 h 584347"/>
                    <a:gd name="connsiteX4" fmla="*/ 616287 w 1264324"/>
                    <a:gd name="connsiteY4" fmla="*/ 61986 h 584347"/>
                    <a:gd name="connsiteX5" fmla="*/ 96911 w 1264324"/>
                    <a:gd name="connsiteY5" fmla="*/ 571647 h 584347"/>
                    <a:gd name="connsiteX6" fmla="*/ 0 w 1264324"/>
                    <a:gd name="connsiteY6" fmla="*/ 574822 h 584347"/>
                    <a:gd name="connsiteX0" fmla="*/ 0 w 1264324"/>
                    <a:gd name="connsiteY0" fmla="*/ 574822 h 584347"/>
                    <a:gd name="connsiteX1" fmla="*/ 632162 w 1264324"/>
                    <a:gd name="connsiteY1" fmla="*/ 0 h 584347"/>
                    <a:gd name="connsiteX2" fmla="*/ 1264324 w 1264324"/>
                    <a:gd name="connsiteY2" fmla="*/ 574822 h 584347"/>
                    <a:gd name="connsiteX3" fmla="*/ 1205513 w 1264324"/>
                    <a:gd name="connsiteY3" fmla="*/ 584347 h 584347"/>
                    <a:gd name="connsiteX4" fmla="*/ 616287 w 1264324"/>
                    <a:gd name="connsiteY4" fmla="*/ 61986 h 584347"/>
                    <a:gd name="connsiteX5" fmla="*/ 96911 w 1264324"/>
                    <a:gd name="connsiteY5" fmla="*/ 571647 h 584347"/>
                    <a:gd name="connsiteX6" fmla="*/ 0 w 1264324"/>
                    <a:gd name="connsiteY6" fmla="*/ 574822 h 584347"/>
                    <a:gd name="connsiteX0" fmla="*/ 0 w 1264324"/>
                    <a:gd name="connsiteY0" fmla="*/ 574822 h 584347"/>
                    <a:gd name="connsiteX1" fmla="*/ 632162 w 1264324"/>
                    <a:gd name="connsiteY1" fmla="*/ 0 h 584347"/>
                    <a:gd name="connsiteX2" fmla="*/ 1264324 w 1264324"/>
                    <a:gd name="connsiteY2" fmla="*/ 574822 h 584347"/>
                    <a:gd name="connsiteX3" fmla="*/ 1205513 w 1264324"/>
                    <a:gd name="connsiteY3" fmla="*/ 584347 h 584347"/>
                    <a:gd name="connsiteX4" fmla="*/ 616287 w 1264324"/>
                    <a:gd name="connsiteY4" fmla="*/ 61986 h 584347"/>
                    <a:gd name="connsiteX5" fmla="*/ 96911 w 1264324"/>
                    <a:gd name="connsiteY5" fmla="*/ 571647 h 584347"/>
                    <a:gd name="connsiteX6" fmla="*/ 0 w 1264324"/>
                    <a:gd name="connsiteY6" fmla="*/ 574822 h 584347"/>
                    <a:gd name="connsiteX0" fmla="*/ 0 w 1264324"/>
                    <a:gd name="connsiteY0" fmla="*/ 574822 h 584347"/>
                    <a:gd name="connsiteX1" fmla="*/ 632162 w 1264324"/>
                    <a:gd name="connsiteY1" fmla="*/ 0 h 584347"/>
                    <a:gd name="connsiteX2" fmla="*/ 1264324 w 1264324"/>
                    <a:gd name="connsiteY2" fmla="*/ 574822 h 584347"/>
                    <a:gd name="connsiteX3" fmla="*/ 1205513 w 1264324"/>
                    <a:gd name="connsiteY3" fmla="*/ 584347 h 584347"/>
                    <a:gd name="connsiteX4" fmla="*/ 616287 w 1264324"/>
                    <a:gd name="connsiteY4" fmla="*/ 61986 h 584347"/>
                    <a:gd name="connsiteX5" fmla="*/ 77861 w 1264324"/>
                    <a:gd name="connsiteY5" fmla="*/ 571647 h 584347"/>
                    <a:gd name="connsiteX6" fmla="*/ 0 w 1264324"/>
                    <a:gd name="connsiteY6" fmla="*/ 574822 h 584347"/>
                    <a:gd name="connsiteX0" fmla="*/ 0 w 1264324"/>
                    <a:gd name="connsiteY0" fmla="*/ 574822 h 584347"/>
                    <a:gd name="connsiteX1" fmla="*/ 632162 w 1264324"/>
                    <a:gd name="connsiteY1" fmla="*/ 0 h 584347"/>
                    <a:gd name="connsiteX2" fmla="*/ 1264324 w 1264324"/>
                    <a:gd name="connsiteY2" fmla="*/ 574822 h 584347"/>
                    <a:gd name="connsiteX3" fmla="*/ 1205513 w 1264324"/>
                    <a:gd name="connsiteY3" fmla="*/ 584347 h 584347"/>
                    <a:gd name="connsiteX4" fmla="*/ 616287 w 1264324"/>
                    <a:gd name="connsiteY4" fmla="*/ 61986 h 584347"/>
                    <a:gd name="connsiteX5" fmla="*/ 68336 w 1264324"/>
                    <a:gd name="connsiteY5" fmla="*/ 574822 h 584347"/>
                    <a:gd name="connsiteX6" fmla="*/ 0 w 1264324"/>
                    <a:gd name="connsiteY6" fmla="*/ 574822 h 584347"/>
                    <a:gd name="connsiteX0" fmla="*/ 0 w 1264324"/>
                    <a:gd name="connsiteY0" fmla="*/ 578761 h 588286"/>
                    <a:gd name="connsiteX1" fmla="*/ 632162 w 1264324"/>
                    <a:gd name="connsiteY1" fmla="*/ 3939 h 588286"/>
                    <a:gd name="connsiteX2" fmla="*/ 1264324 w 1264324"/>
                    <a:gd name="connsiteY2" fmla="*/ 578761 h 588286"/>
                    <a:gd name="connsiteX3" fmla="*/ 1205513 w 1264324"/>
                    <a:gd name="connsiteY3" fmla="*/ 588286 h 588286"/>
                    <a:gd name="connsiteX4" fmla="*/ 695946 w 1264324"/>
                    <a:gd name="connsiteY4" fmla="*/ 63775 h 588286"/>
                    <a:gd name="connsiteX5" fmla="*/ 616287 w 1264324"/>
                    <a:gd name="connsiteY5" fmla="*/ 65925 h 588286"/>
                    <a:gd name="connsiteX6" fmla="*/ 68336 w 1264324"/>
                    <a:gd name="connsiteY6" fmla="*/ 578761 h 588286"/>
                    <a:gd name="connsiteX7" fmla="*/ 0 w 1264324"/>
                    <a:gd name="connsiteY7" fmla="*/ 578761 h 588286"/>
                    <a:gd name="connsiteX0" fmla="*/ 0 w 1264324"/>
                    <a:gd name="connsiteY0" fmla="*/ 647617 h 657142"/>
                    <a:gd name="connsiteX1" fmla="*/ 632162 w 1264324"/>
                    <a:gd name="connsiteY1" fmla="*/ 72795 h 657142"/>
                    <a:gd name="connsiteX2" fmla="*/ 711067 w 1264324"/>
                    <a:gd name="connsiteY2" fmla="*/ 71127 h 657142"/>
                    <a:gd name="connsiteX3" fmla="*/ 1264324 w 1264324"/>
                    <a:gd name="connsiteY3" fmla="*/ 647617 h 657142"/>
                    <a:gd name="connsiteX4" fmla="*/ 1205513 w 1264324"/>
                    <a:gd name="connsiteY4" fmla="*/ 657142 h 657142"/>
                    <a:gd name="connsiteX5" fmla="*/ 695946 w 1264324"/>
                    <a:gd name="connsiteY5" fmla="*/ 132631 h 657142"/>
                    <a:gd name="connsiteX6" fmla="*/ 616287 w 1264324"/>
                    <a:gd name="connsiteY6" fmla="*/ 134781 h 657142"/>
                    <a:gd name="connsiteX7" fmla="*/ 68336 w 1264324"/>
                    <a:gd name="connsiteY7" fmla="*/ 647617 h 657142"/>
                    <a:gd name="connsiteX8" fmla="*/ 0 w 1264324"/>
                    <a:gd name="connsiteY8" fmla="*/ 647617 h 657142"/>
                    <a:gd name="connsiteX0" fmla="*/ 0 w 1264324"/>
                    <a:gd name="connsiteY0" fmla="*/ 647617 h 647617"/>
                    <a:gd name="connsiteX1" fmla="*/ 632162 w 1264324"/>
                    <a:gd name="connsiteY1" fmla="*/ 72795 h 647617"/>
                    <a:gd name="connsiteX2" fmla="*/ 711067 w 1264324"/>
                    <a:gd name="connsiteY2" fmla="*/ 71127 h 647617"/>
                    <a:gd name="connsiteX3" fmla="*/ 1264324 w 1264324"/>
                    <a:gd name="connsiteY3" fmla="*/ 647617 h 647617"/>
                    <a:gd name="connsiteX4" fmla="*/ 695946 w 1264324"/>
                    <a:gd name="connsiteY4" fmla="*/ 132631 h 647617"/>
                    <a:gd name="connsiteX5" fmla="*/ 616287 w 1264324"/>
                    <a:gd name="connsiteY5" fmla="*/ 134781 h 647617"/>
                    <a:gd name="connsiteX6" fmla="*/ 68336 w 1264324"/>
                    <a:gd name="connsiteY6" fmla="*/ 647617 h 647617"/>
                    <a:gd name="connsiteX7" fmla="*/ 0 w 1264324"/>
                    <a:gd name="connsiteY7" fmla="*/ 647617 h 647617"/>
                    <a:gd name="connsiteX0" fmla="*/ 0 w 715481"/>
                    <a:gd name="connsiteY0" fmla="*/ 620306 h 620306"/>
                    <a:gd name="connsiteX1" fmla="*/ 632162 w 715481"/>
                    <a:gd name="connsiteY1" fmla="*/ 45484 h 620306"/>
                    <a:gd name="connsiteX2" fmla="*/ 711067 w 715481"/>
                    <a:gd name="connsiteY2" fmla="*/ 43816 h 620306"/>
                    <a:gd name="connsiteX3" fmla="*/ 695946 w 715481"/>
                    <a:gd name="connsiteY3" fmla="*/ 105320 h 620306"/>
                    <a:gd name="connsiteX4" fmla="*/ 616287 w 715481"/>
                    <a:gd name="connsiteY4" fmla="*/ 107470 h 620306"/>
                    <a:gd name="connsiteX5" fmla="*/ 68336 w 715481"/>
                    <a:gd name="connsiteY5" fmla="*/ 620306 h 620306"/>
                    <a:gd name="connsiteX6" fmla="*/ 0 w 715481"/>
                    <a:gd name="connsiteY6" fmla="*/ 620306 h 620306"/>
                    <a:gd name="connsiteX0" fmla="*/ 0 w 718568"/>
                    <a:gd name="connsiteY0" fmla="*/ 620393 h 620393"/>
                    <a:gd name="connsiteX1" fmla="*/ 632162 w 718568"/>
                    <a:gd name="connsiteY1" fmla="*/ 45571 h 620393"/>
                    <a:gd name="connsiteX2" fmla="*/ 711067 w 718568"/>
                    <a:gd name="connsiteY2" fmla="*/ 43903 h 620393"/>
                    <a:gd name="connsiteX3" fmla="*/ 616287 w 718568"/>
                    <a:gd name="connsiteY3" fmla="*/ 107557 h 620393"/>
                    <a:gd name="connsiteX4" fmla="*/ 68336 w 718568"/>
                    <a:gd name="connsiteY4" fmla="*/ 620393 h 620393"/>
                    <a:gd name="connsiteX5" fmla="*/ 0 w 718568"/>
                    <a:gd name="connsiteY5" fmla="*/ 620393 h 620393"/>
                    <a:gd name="connsiteX0" fmla="*/ 0 w 698755"/>
                    <a:gd name="connsiteY0" fmla="*/ 618166 h 618166"/>
                    <a:gd name="connsiteX1" fmla="*/ 632162 w 698755"/>
                    <a:gd name="connsiteY1" fmla="*/ 43344 h 618166"/>
                    <a:gd name="connsiteX2" fmla="*/ 616287 w 698755"/>
                    <a:gd name="connsiteY2" fmla="*/ 105330 h 618166"/>
                    <a:gd name="connsiteX3" fmla="*/ 68336 w 698755"/>
                    <a:gd name="connsiteY3" fmla="*/ 618166 h 618166"/>
                    <a:gd name="connsiteX4" fmla="*/ 0 w 698755"/>
                    <a:gd name="connsiteY4" fmla="*/ 618166 h 618166"/>
                    <a:gd name="connsiteX0" fmla="*/ 0 w 678222"/>
                    <a:gd name="connsiteY0" fmla="*/ 607486 h 607486"/>
                    <a:gd name="connsiteX1" fmla="*/ 632162 w 678222"/>
                    <a:gd name="connsiteY1" fmla="*/ 32664 h 607486"/>
                    <a:gd name="connsiteX2" fmla="*/ 616287 w 678222"/>
                    <a:gd name="connsiteY2" fmla="*/ 94650 h 607486"/>
                    <a:gd name="connsiteX3" fmla="*/ 68336 w 678222"/>
                    <a:gd name="connsiteY3" fmla="*/ 607486 h 607486"/>
                    <a:gd name="connsiteX4" fmla="*/ 0 w 678222"/>
                    <a:gd name="connsiteY4" fmla="*/ 607486 h 607486"/>
                    <a:gd name="connsiteX0" fmla="*/ 0 w 742765"/>
                    <a:gd name="connsiteY0" fmla="*/ 583000 h 583000"/>
                    <a:gd name="connsiteX1" fmla="*/ 632162 w 742765"/>
                    <a:gd name="connsiteY1" fmla="*/ 8178 h 583000"/>
                    <a:gd name="connsiteX2" fmla="*/ 616287 w 742765"/>
                    <a:gd name="connsiteY2" fmla="*/ 70164 h 583000"/>
                    <a:gd name="connsiteX3" fmla="*/ 68336 w 742765"/>
                    <a:gd name="connsiteY3" fmla="*/ 583000 h 583000"/>
                    <a:gd name="connsiteX4" fmla="*/ 0 w 742765"/>
                    <a:gd name="connsiteY4" fmla="*/ 583000 h 5830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742765" h="583000">
                      <a:moveTo>
                        <a:pt x="0" y="583000"/>
                      </a:moveTo>
                      <a:cubicBezTo>
                        <a:pt x="0" y="265535"/>
                        <a:pt x="384228" y="-55673"/>
                        <a:pt x="632162" y="8178"/>
                      </a:cubicBezTo>
                      <a:cubicBezTo>
                        <a:pt x="880096" y="72029"/>
                        <a:pt x="636648" y="27091"/>
                        <a:pt x="616287" y="70164"/>
                      </a:cubicBezTo>
                      <a:cubicBezTo>
                        <a:pt x="209986" y="79689"/>
                        <a:pt x="68336" y="424267"/>
                        <a:pt x="68336" y="583000"/>
                      </a:cubicBezTo>
                      <a:lnTo>
                        <a:pt x="0" y="583000"/>
                      </a:lnTo>
                      <a:close/>
                    </a:path>
                  </a:pathLst>
                </a:custGeom>
                <a:solidFill>
                  <a:srgbClr val="BB0B1E"/>
                </a:solidFill>
                <a:ln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defTabSz="520202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sz="1050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35" name="Rounded Rectangle 34"/>
                <p:cNvSpPr/>
                <p:nvPr/>
              </p:nvSpPr>
              <p:spPr>
                <a:xfrm rot="1300315">
                  <a:off x="7076860" y="5626100"/>
                  <a:ext cx="172402" cy="117684"/>
                </a:xfrm>
                <a:prstGeom prst="roundRect">
                  <a:avLst>
                    <a:gd name="adj" fmla="val 50000"/>
                  </a:avLst>
                </a:prstGeom>
                <a:solidFill>
                  <a:srgbClr val="BB0B1E"/>
                </a:solidFill>
                <a:ln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defTabSz="520202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sz="1050" dirty="0"/>
                </a:p>
              </p:txBody>
            </p:sp>
          </p:grpSp>
        </p:grpSp>
        <p:sp>
          <p:nvSpPr>
            <p:cNvPr id="25" name="TextBox 1"/>
            <p:cNvSpPr txBox="1">
              <a:spLocks noChangeArrowheads="1"/>
            </p:cNvSpPr>
            <p:nvPr/>
          </p:nvSpPr>
          <p:spPr bwMode="auto">
            <a:xfrm>
              <a:off x="4509118" y="8337376"/>
              <a:ext cx="1872208" cy="3648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alibri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800" b="1" dirty="0">
                  <a:solidFill>
                    <a:srgbClr val="08449B"/>
                  </a:solidFill>
                  <a:latin typeface="Century Gothic" charset="0"/>
                  <a:ea typeface="MS PGothic" charset="0"/>
                  <a:cs typeface="MS PGothic" charset="0"/>
                </a:rPr>
                <a:t>Call us click </a:t>
              </a:r>
              <a:r>
                <a:rPr lang="en-US" sz="800" b="1" dirty="0">
                  <a:solidFill>
                    <a:srgbClr val="08449B"/>
                  </a:solidFill>
                  <a:latin typeface="Century Gothic" charset="0"/>
                  <a:ea typeface="MS PGothic" charset="0"/>
                  <a:cs typeface="MS PGothic" charset="0"/>
                  <a:hlinkClick r:id="rId8"/>
                </a:rPr>
                <a:t>here </a:t>
              </a:r>
              <a:endParaRPr lang="en-US" sz="800" b="1" dirty="0">
                <a:solidFill>
                  <a:srgbClr val="08449B"/>
                </a:solidFill>
                <a:latin typeface="Century Gothic" charset="0"/>
                <a:ea typeface="MS PGothic" charset="0"/>
                <a:cs typeface="MS PGothic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6908244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139</Words>
  <Application>Microsoft Office PowerPoint</Application>
  <PresentationFormat>A4 Paper (210x297 mm)</PresentationFormat>
  <Paragraphs>19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century gothic</vt:lpstr>
      <vt:lpstr>century gothic</vt:lpstr>
      <vt:lpstr>Office Theme</vt:lpstr>
      <vt:lpstr>PowerPoint Presentation</vt:lpstr>
    </vt:vector>
  </TitlesOfParts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Thabo</dc:creator>
  <cp:lastModifiedBy>Katherine Wilson</cp:lastModifiedBy>
  <cp:revision>18</cp:revision>
  <dcterms:created xsi:type="dcterms:W3CDTF">2019-12-11T13:33:23Z</dcterms:created>
  <dcterms:modified xsi:type="dcterms:W3CDTF">2020-08-05T07:27:06Z</dcterms:modified>
</cp:coreProperties>
</file>