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9" r:id="rId2"/>
  </p:sldIdLst>
  <p:sldSz cx="6858000" cy="9906000" type="A4"/>
  <p:notesSz cx="6797675" cy="9926638"/>
  <p:defaultTextStyle>
    <a:defPPr>
      <a:defRPr lang="en-US"/>
    </a:defPPr>
    <a:lvl1pPr algn="l" defTabSz="957263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77838" indent="-136525" algn="l" defTabSz="957263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57263" indent="-273050" algn="l" defTabSz="957263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435100" indent="-409575" algn="l" defTabSz="957263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914525" indent="-546100" algn="l" defTabSz="957263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2B57"/>
    <a:srgbClr val="1C76B7"/>
    <a:srgbClr val="E50079"/>
    <a:srgbClr val="8EC84B"/>
    <a:srgbClr val="946D55"/>
    <a:srgbClr val="828389"/>
    <a:srgbClr val="BB0B1E"/>
    <a:srgbClr val="558ED5"/>
    <a:srgbClr val="EC8938"/>
    <a:srgbClr val="A436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62"/>
  </p:normalViewPr>
  <p:slideViewPr>
    <p:cSldViewPr>
      <p:cViewPr varScale="1">
        <p:scale>
          <a:sx n="37" d="100"/>
          <a:sy n="37" d="100"/>
        </p:scale>
        <p:origin x="2178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B186AC2-3AD4-44E1-92F6-7F5F252DDA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 defTabSz="128950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8A1E9D-75FE-4C1A-BCC1-968485008D4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2108" tIns="46054" rIns="92108" bIns="46054" numCol="1" anchor="t" anchorCtr="0" compatLnSpc="1">
            <a:prstTxWarp prst="textNoShape">
              <a:avLst/>
            </a:prstTxWarp>
          </a:bodyPr>
          <a:lstStyle>
            <a:lvl1pPr algn="r" defTabSz="1287463" eaLnBrk="1" hangingPunct="1">
              <a:defRPr sz="1200"/>
            </a:lvl1pPr>
          </a:lstStyle>
          <a:p>
            <a:fld id="{FBD81AB1-6FE3-43C0-9A1D-50684173FA3A}" type="datetimeFigureOut">
              <a:rPr lang="en-ZA" altLang="en-US"/>
              <a:pPr/>
              <a:t>2020/09/09</a:t>
            </a:fld>
            <a:endParaRPr lang="en-ZA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2D3DBA0-84EB-4C19-BBE4-766BE4EB115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44538"/>
            <a:ext cx="25781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pPr lvl="0"/>
            <a:endParaRPr lang="en-ZA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9310F5D-07B6-403A-9387-9F2536DB63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Z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0FA523-E5BB-418D-B7A9-C284253F225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 defTabSz="128950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FA01C8-F248-4620-A643-67D1DA0977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2108" tIns="46054" rIns="92108" bIns="46054" numCol="1" anchor="b" anchorCtr="0" compatLnSpc="1">
            <a:prstTxWarp prst="textNoShape">
              <a:avLst/>
            </a:prstTxWarp>
          </a:bodyPr>
          <a:lstStyle>
            <a:lvl1pPr algn="r" defTabSz="1287463" eaLnBrk="1" hangingPunct="1">
              <a:defRPr sz="1200"/>
            </a:lvl1pPr>
          </a:lstStyle>
          <a:p>
            <a:fld id="{8260E1A3-ECA4-4012-9ACE-C0937B2CD779}" type="slidenum">
              <a:rPr lang="en-ZA" altLang="en-US"/>
              <a:pPr/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707919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57263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1pPr>
    <a:lvl2pPr marL="477838" algn="l" defTabSz="957263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2pPr>
    <a:lvl3pPr marL="957263" algn="l" defTabSz="957263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3pPr>
    <a:lvl4pPr marL="1435100" algn="l" defTabSz="957263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4pPr>
    <a:lvl5pPr marL="1914525" algn="l" defTabSz="957263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5pPr>
    <a:lvl6pPr marL="2394539" algn="l" defTabSz="95781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60E1A3-ECA4-4012-9ACE-C0937B2CD779}" type="slidenum">
              <a:rPr lang="en-ZA" altLang="en-US" smtClean="0"/>
              <a:pPr/>
              <a:t>1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2377274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5CB4B-D3D0-4C70-80BD-45FFE835A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71BFDD-53E7-4A71-8A76-5CCAB21D10C3}" type="datetimeFigureOut">
              <a:rPr lang="en-ZA" altLang="en-US"/>
              <a:pPr/>
              <a:t>2020/09/09</a:t>
            </a:fld>
            <a:endParaRPr lang="en-ZA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09E097-CEDC-42DD-AD82-9A71E39B2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8144DB-AF43-47B7-9C94-C5D451B4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7928B6-0CAB-436E-AB00-8C2620FD657F}" type="slidenum">
              <a:rPr lang="en-ZA" altLang="en-US"/>
              <a:pPr/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2528491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C804E-5626-4792-882E-91323BB1C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B3BB0B-74B7-4D36-B374-8A15BA8B544F}" type="datetimeFigureOut">
              <a:rPr lang="en-ZA" altLang="en-US"/>
              <a:pPr/>
              <a:t>2020/09/09</a:t>
            </a:fld>
            <a:endParaRPr lang="en-ZA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E8B85C-8521-49EB-B614-D8965E39D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2A435-1279-4C53-8742-45B224DC1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E71BAC-09B6-46FC-BD77-513B9BD9B845}" type="slidenum">
              <a:rPr lang="en-ZA" altLang="en-US"/>
              <a:pPr/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1622109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B69FD3-650B-499D-A9B9-7A0B25D4E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A205A5-C7FD-4158-8D7D-91757A849626}" type="datetimeFigureOut">
              <a:rPr lang="en-ZA" altLang="en-US"/>
              <a:pPr/>
              <a:t>2020/09/09</a:t>
            </a:fld>
            <a:endParaRPr lang="en-ZA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0133D-3AA4-4495-8315-E677A9101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C4399-FD69-482E-B0FE-D0A22435F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6AA2AD-388F-40D5-82B7-EE8F02EFBE8E}" type="slidenum">
              <a:rPr lang="en-ZA" altLang="en-US"/>
              <a:pPr/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3753775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A16EDA-C0D8-4C72-9856-898EA5334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50963B-B1C5-475B-AB63-DDA5D3F368E9}" type="datetimeFigureOut">
              <a:rPr lang="en-ZA" altLang="en-US"/>
              <a:pPr/>
              <a:t>2020/09/09</a:t>
            </a:fld>
            <a:endParaRPr lang="en-ZA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5BE54-57CE-443B-B95B-14195B921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0E6D8-1A84-4E1E-9BA2-D069445AB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A0CF57-947F-4702-8621-D833A1880E5E}" type="slidenum">
              <a:rPr lang="en-ZA" altLang="en-US"/>
              <a:pPr/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1291285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D822A-5AD9-4F71-A7C0-3F888E035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0B31C0-A459-49EE-A73D-00510B719F22}" type="datetimeFigureOut">
              <a:rPr lang="en-ZA" altLang="en-US"/>
              <a:pPr/>
              <a:t>2020/09/09</a:t>
            </a:fld>
            <a:endParaRPr lang="en-ZA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F96EFD-C459-444D-9316-571671935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F4FBD-69E2-48A2-9DD1-6FF8668DE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936E2D-F434-41AA-B8CB-53D8A7F23BAD}" type="slidenum">
              <a:rPr lang="en-ZA" altLang="en-US"/>
              <a:pPr/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2368565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3081868"/>
            <a:ext cx="2257425" cy="871590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3081868"/>
            <a:ext cx="2257425" cy="871590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4D8C662-93EF-4E32-80F9-81B1F83A9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9E4572-27A8-484E-BDD3-0BF853BAF528}" type="datetimeFigureOut">
              <a:rPr lang="en-ZA" altLang="en-US"/>
              <a:pPr/>
              <a:t>2020/09/09</a:t>
            </a:fld>
            <a:endParaRPr lang="en-ZA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481C71B-4B80-431E-BA3A-AE30496A7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3D65096-2F40-48B9-99C6-60384CFCF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1EADB-0C37-4DE3-85FD-651F9A938AE2}" type="slidenum">
              <a:rPr lang="en-ZA" altLang="en-US"/>
              <a:pPr/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1932429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14D9D27-625A-4653-8368-E0FB1EB8E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1E0A41-4175-40BF-A550-B1C1D2D95B08}" type="datetimeFigureOut">
              <a:rPr lang="en-ZA" altLang="en-US"/>
              <a:pPr/>
              <a:t>2020/09/09</a:t>
            </a:fld>
            <a:endParaRPr lang="en-ZA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2EE61CC-5B6A-4186-B128-8B0428837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98EC0CC-A92E-44A5-993B-A518761F0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6625ED-BC42-4C87-8DFF-8A221ADB4DB8}" type="slidenum">
              <a:rPr lang="en-ZA" altLang="en-US"/>
              <a:pPr/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112164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436819D-DF13-4AD9-82B4-5A63E1EFB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A77C92-D2AE-4A1F-9BFA-26C8F67D96E5}" type="datetimeFigureOut">
              <a:rPr lang="en-ZA" altLang="en-US"/>
              <a:pPr/>
              <a:t>2020/09/09</a:t>
            </a:fld>
            <a:endParaRPr lang="en-ZA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E9F70E3-0ADA-4D15-A7AB-F9BBF5B89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1CA8FBC-6E2E-4DB7-B662-511368A14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82BA87-8E4D-4E8C-A33F-2F98FE41CCBC}" type="slidenum">
              <a:rPr lang="en-ZA" altLang="en-US"/>
              <a:pPr/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2268982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D079BB3-237D-44D6-B6F0-DC8A4005B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734DBA-8BA9-4D21-9254-0E72644C1D20}" type="datetimeFigureOut">
              <a:rPr lang="en-ZA" altLang="en-US"/>
              <a:pPr/>
              <a:t>2020/09/09</a:t>
            </a:fld>
            <a:endParaRPr lang="en-ZA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38CD5D2-0EDA-4E18-8287-EC8AB03A3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1F34108-4356-4B3F-B35F-BD106584A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EA0AA-4709-46A2-A7CC-190789B35184}" type="slidenum">
              <a:rPr lang="en-ZA" altLang="en-US"/>
              <a:pPr/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403775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7"/>
            <a:ext cx="3833813" cy="845449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6B2537B-6087-41DC-8B51-D55502C28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5086C3-9A78-4F4D-B213-F1E267239A68}" type="datetimeFigureOut">
              <a:rPr lang="en-ZA" altLang="en-US"/>
              <a:pPr/>
              <a:t>2020/09/09</a:t>
            </a:fld>
            <a:endParaRPr lang="en-ZA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09278DA-7A1F-4181-8205-0F2A16CB6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38F85F9-7571-4C7C-983C-8B41A78F6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96DA70-D603-47A5-A67D-433C95E160DB}" type="slidenum">
              <a:rPr lang="en-ZA" altLang="en-US"/>
              <a:pPr/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1921324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en-ZA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D7BB6ED-6D83-423C-B95B-E4B54F157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9FEB5B-7720-45A1-B62F-9AEC9B3F5DB1}" type="datetimeFigureOut">
              <a:rPr lang="en-ZA" altLang="en-US"/>
              <a:pPr/>
              <a:t>2020/09/09</a:t>
            </a:fld>
            <a:endParaRPr lang="en-ZA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F4F0021-DFF8-4503-A99A-A1024471E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A4C2755-942B-4FA6-B72B-716D7B89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7BC09-55E0-4D41-801E-3497F7AF98CD}" type="slidenum">
              <a:rPr lang="en-ZA" altLang="en-US"/>
              <a:pPr/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426416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D8443AC-853D-4294-BAB5-165DFA0D0A5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ZA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0E16072-9934-41F9-A032-1455CFA0CD9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ZA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79B3CD-2FD0-45FF-8419-633EE5D372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0513"/>
            <a:ext cx="1600200" cy="527050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solidFill>
                  <a:srgbClr val="898989"/>
                </a:solidFill>
              </a:defRPr>
            </a:lvl1pPr>
          </a:lstStyle>
          <a:p>
            <a:fld id="{9C4A13AB-7E85-417E-A1E9-9C2DE178A211}" type="datetimeFigureOut">
              <a:rPr lang="en-ZA" altLang="en-US"/>
              <a:pPr/>
              <a:t>2020/09/09</a:t>
            </a:fld>
            <a:endParaRPr lang="en-ZA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B8300-4A9E-49D8-B0C8-62E552FAB7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0513"/>
            <a:ext cx="2171700" cy="527050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defTabSz="957816" eaLnBrk="1" fontAlgn="auto" hangingPunct="1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14A2-C766-4F2E-A401-622F541255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0513"/>
            <a:ext cx="1600200" cy="527050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rgbClr val="898989"/>
                </a:solidFill>
              </a:defRPr>
            </a:lvl1pPr>
          </a:lstStyle>
          <a:p>
            <a:fld id="{4EE09948-6A42-48CA-B916-7F1971219E2D}" type="slidenum">
              <a:rPr lang="en-ZA" altLang="en-US"/>
              <a:pPr/>
              <a:t>‹#›</a:t>
            </a:fld>
            <a:endParaRPr lang="en-Z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263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2pPr>
      <a:lvl3pPr algn="ctr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3pPr>
      <a:lvl4pPr algn="ctr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4pPr>
      <a:lvl5pPr algn="ctr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5pPr>
      <a:lvl6pPr marL="342077" algn="ctr" defTabSz="957341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684154" algn="ctr" defTabSz="957341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026231" algn="ctr" defTabSz="957341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368308" algn="ctr" defTabSz="957341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57188" indent="-357188" algn="l" defTabSz="9572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77875" indent="-298450" algn="l" defTabSz="9572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96975" indent="-238125" algn="l" defTabSz="9572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74813" indent="-238125" algn="l" defTabSz="9572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154238" indent="-238125" algn="l" defTabSz="9572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cas.interfaceinc.co.za/bf.php?fid=6015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86A9131E-6E60-48BF-90AD-977B85444B9E}"/>
              </a:ext>
            </a:extLst>
          </p:cNvPr>
          <p:cNvSpPr/>
          <p:nvPr/>
        </p:nvSpPr>
        <p:spPr bwMode="auto">
          <a:xfrm>
            <a:off x="260350" y="7343849"/>
            <a:ext cx="6337300" cy="1425575"/>
          </a:xfrm>
          <a:prstGeom prst="roundRect">
            <a:avLst>
              <a:gd name="adj" fmla="val 50000"/>
            </a:avLst>
          </a:prstGeom>
          <a:solidFill>
            <a:srgbClr val="1B2B57"/>
          </a:solidFill>
          <a:ln>
            <a:solidFill>
              <a:srgbClr val="FFFFFF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539" name="Rectangle 5">
            <a:extLst>
              <a:ext uri="{FF2B5EF4-FFF2-40B4-BE49-F238E27FC236}">
                <a16:creationId xmlns:a16="http://schemas.microsoft.com/office/drawing/2014/main" id="{A127AEC7-F5F4-47D5-9923-863E1D516C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8565" y="7419427"/>
            <a:ext cx="5040794" cy="1199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Access Virtual Financial Coaching </a:t>
            </a:r>
          </a:p>
          <a:p>
            <a:r>
              <a:rPr lang="en-US" altLang="en-US" sz="1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Telephonic, Email and Virtual </a:t>
            </a:r>
          </a:p>
          <a:p>
            <a:r>
              <a:rPr lang="en-US" altLang="en-US" sz="1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Easy, Confidential and Accessible </a:t>
            </a:r>
          </a:p>
          <a:p>
            <a:r>
              <a:rPr lang="en-US" altLang="en-US" sz="1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Contact Us today </a:t>
            </a:r>
          </a:p>
        </p:txBody>
      </p:sp>
      <p:grpSp>
        <p:nvGrpSpPr>
          <p:cNvPr id="22540" name="Group 11">
            <a:extLst>
              <a:ext uri="{FF2B5EF4-FFF2-40B4-BE49-F238E27FC236}">
                <a16:creationId xmlns:a16="http://schemas.microsoft.com/office/drawing/2014/main" id="{D644A523-F61B-49EA-B241-F6BA040A467C}"/>
              </a:ext>
            </a:extLst>
          </p:cNvPr>
          <p:cNvGrpSpPr>
            <a:grpSpLocks/>
          </p:cNvGrpSpPr>
          <p:nvPr/>
        </p:nvGrpSpPr>
        <p:grpSpPr bwMode="auto">
          <a:xfrm>
            <a:off x="404813" y="7467375"/>
            <a:ext cx="1141412" cy="1139825"/>
            <a:chOff x="423799" y="7057565"/>
            <a:chExt cx="1450287" cy="1450372"/>
          </a:xfrm>
          <a:solidFill>
            <a:srgbClr val="1B2B57"/>
          </a:solidFill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8344F152-09B1-44E0-9B2E-DAEFD6301781}"/>
                </a:ext>
              </a:extLst>
            </p:cNvPr>
            <p:cNvSpPr/>
            <p:nvPr/>
          </p:nvSpPr>
          <p:spPr>
            <a:xfrm>
              <a:off x="423799" y="7057565"/>
              <a:ext cx="1450287" cy="1450372"/>
            </a:xfrm>
            <a:prstGeom prst="ellipse">
              <a:avLst/>
            </a:prstGeom>
            <a:grpFill/>
            <a:ln w="6350" cmpd="sng"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22542" name="Picture 2">
              <a:extLst>
                <a:ext uri="{FF2B5EF4-FFF2-40B4-BE49-F238E27FC236}">
                  <a16:creationId xmlns:a16="http://schemas.microsoft.com/office/drawing/2014/main" id="{1643C9EC-4AED-4A5C-BA0A-1482C2F1E2D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8091" y="7331329"/>
              <a:ext cx="928644" cy="92954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3" name="Group 46"/>
          <p:cNvGrpSpPr>
            <a:grpSpLocks/>
          </p:cNvGrpSpPr>
          <p:nvPr/>
        </p:nvGrpSpPr>
        <p:grpSpPr bwMode="auto">
          <a:xfrm>
            <a:off x="182563" y="8847138"/>
            <a:ext cx="6681787" cy="1058862"/>
            <a:chOff x="218723" y="8846346"/>
            <a:chExt cx="6681847" cy="1059654"/>
          </a:xfrm>
        </p:grpSpPr>
        <p:pic>
          <p:nvPicPr>
            <p:cNvPr id="54" name="Graphic 2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1863589" y="8846346"/>
              <a:ext cx="5036981" cy="10596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5" name="Picture 2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8723" y="8960778"/>
              <a:ext cx="1469213" cy="8270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6" name="TextBox 50"/>
            <p:cNvSpPr txBox="1">
              <a:spLocks noChangeArrowheads="1"/>
            </p:cNvSpPr>
            <p:nvPr/>
          </p:nvSpPr>
          <p:spPr bwMode="auto">
            <a:xfrm>
              <a:off x="2833132" y="8916388"/>
              <a:ext cx="3648418" cy="9008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9372" tIns="29686" rIns="59372" bIns="29686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9pPr>
            </a:lstStyle>
            <a:p>
              <a:pPr>
                <a:lnSpc>
                  <a:spcPct val="130000"/>
                </a:lnSpc>
              </a:pPr>
              <a:r>
                <a:rPr lang="en-ZA" sz="1400" b="1" dirty="0">
                  <a:solidFill>
                    <a:srgbClr val="06335B"/>
                  </a:solidFill>
                  <a:latin typeface="Century Gothic" charset="0"/>
                  <a:cs typeface="Century Gothic" charset="0"/>
                </a:rPr>
                <a:t>Call your Toll Free Number </a:t>
              </a:r>
              <a:r>
                <a:rPr lang="en-ZA" sz="1400" b="1" dirty="0">
                  <a:solidFill>
                    <a:srgbClr val="0093D0"/>
                  </a:solidFill>
                  <a:latin typeface="Century Gothic" charset="0"/>
                  <a:cs typeface="Century Gothic" charset="0"/>
                </a:rPr>
                <a:t>NOW</a:t>
              </a:r>
            </a:p>
            <a:p>
              <a:pPr>
                <a:lnSpc>
                  <a:spcPct val="130000"/>
                </a:lnSpc>
              </a:pPr>
              <a:r>
                <a:rPr lang="en-ZA" sz="1400" b="1" dirty="0">
                  <a:solidFill>
                    <a:srgbClr val="06335B"/>
                  </a:solidFill>
                  <a:latin typeface="Century Gothic" charset="0"/>
                  <a:cs typeface="Century Gothic" charset="0"/>
                </a:rPr>
                <a:t>– free from landline and mobile phone </a:t>
              </a:r>
            </a:p>
            <a:p>
              <a:pPr>
                <a:lnSpc>
                  <a:spcPct val="130000"/>
                </a:lnSpc>
              </a:pPr>
              <a:r>
                <a:rPr lang="en-ZA" sz="1400" b="1" dirty="0">
                  <a:solidFill>
                    <a:srgbClr val="0093D0"/>
                  </a:solidFill>
                  <a:latin typeface="Century Gothic" charset="0"/>
                  <a:cs typeface="Century Gothic" charset="0"/>
                </a:rPr>
                <a:t>USSD *134*905# </a:t>
              </a:r>
              <a:r>
                <a:rPr lang="en-ZA" sz="1400" b="1" dirty="0">
                  <a:solidFill>
                    <a:srgbClr val="06335B"/>
                  </a:solidFill>
                  <a:latin typeface="Century Gothic" charset="0"/>
                  <a:cs typeface="Century Gothic" charset="0"/>
                </a:rPr>
                <a:t>- to request a call-back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797152" y="8342320"/>
            <a:ext cx="1752874" cy="427104"/>
            <a:chOff x="4484688" y="8266186"/>
            <a:chExt cx="2065337" cy="503238"/>
          </a:xfrm>
        </p:grpSpPr>
        <p:sp>
          <p:nvSpPr>
            <p:cNvPr id="16" name="Rounded Rectangle 15"/>
            <p:cNvSpPr>
              <a:spLocks noChangeArrowheads="1"/>
            </p:cNvSpPr>
            <p:nvPr/>
          </p:nvSpPr>
          <p:spPr bwMode="auto">
            <a:xfrm>
              <a:off x="4484688" y="8266186"/>
              <a:ext cx="2065337" cy="503238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blurRad="387350" dist="38100" algn="l" rotWithShape="0">
                <a:srgbClr val="262626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grpSp>
          <p:nvGrpSpPr>
            <p:cNvPr id="17" name="Group 2"/>
            <p:cNvGrpSpPr>
              <a:grpSpLocks/>
            </p:cNvGrpSpPr>
            <p:nvPr/>
          </p:nvGrpSpPr>
          <p:grpSpPr bwMode="auto">
            <a:xfrm>
              <a:off x="6211888" y="8364611"/>
              <a:ext cx="257175" cy="301625"/>
              <a:chOff x="-2716688" y="4963054"/>
              <a:chExt cx="352674" cy="412399"/>
            </a:xfrm>
          </p:grpSpPr>
          <p:grpSp>
            <p:nvGrpSpPr>
              <p:cNvPr id="19" name="Group 488"/>
              <p:cNvGrpSpPr>
                <a:grpSpLocks/>
              </p:cNvGrpSpPr>
              <p:nvPr/>
            </p:nvGrpSpPr>
            <p:grpSpPr bwMode="auto">
              <a:xfrm>
                <a:off x="-2716688" y="4992670"/>
                <a:ext cx="352674" cy="382783"/>
                <a:chOff x="6907523" y="4924078"/>
                <a:chExt cx="352425" cy="382663"/>
              </a:xfrm>
            </p:grpSpPr>
            <p:sp>
              <p:nvSpPr>
                <p:cNvPr id="28" name="Oval 27"/>
                <p:cNvSpPr/>
                <p:nvPr/>
              </p:nvSpPr>
              <p:spPr>
                <a:xfrm>
                  <a:off x="6970611" y="4918340"/>
                  <a:ext cx="180564" cy="212644"/>
                </a:xfrm>
                <a:prstGeom prst="ellipse">
                  <a:avLst/>
                </a:prstGeom>
                <a:solidFill>
                  <a:srgbClr val="BB0B1E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520202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050" dirty="0"/>
                </a:p>
              </p:txBody>
            </p:sp>
            <p:sp>
              <p:nvSpPr>
                <p:cNvPr id="29" name="Freeform 28"/>
                <p:cNvSpPr/>
                <p:nvPr/>
              </p:nvSpPr>
              <p:spPr>
                <a:xfrm>
                  <a:off x="6907523" y="5161362"/>
                  <a:ext cx="345898" cy="145379"/>
                </a:xfrm>
                <a:custGeom>
                  <a:avLst/>
                  <a:gdLst>
                    <a:gd name="connsiteX0" fmla="*/ 0 w 352425"/>
                    <a:gd name="connsiteY0" fmla="*/ 146050 h 146050"/>
                    <a:gd name="connsiteX1" fmla="*/ 352425 w 352425"/>
                    <a:gd name="connsiteY1" fmla="*/ 146050 h 146050"/>
                    <a:gd name="connsiteX2" fmla="*/ 346075 w 352425"/>
                    <a:gd name="connsiteY2" fmla="*/ 82550 h 146050"/>
                    <a:gd name="connsiteX3" fmla="*/ 247650 w 352425"/>
                    <a:gd name="connsiteY3" fmla="*/ 0 h 146050"/>
                    <a:gd name="connsiteX4" fmla="*/ 206375 w 352425"/>
                    <a:gd name="connsiteY4" fmla="*/ 79375 h 146050"/>
                    <a:gd name="connsiteX5" fmla="*/ 180975 w 352425"/>
                    <a:gd name="connsiteY5" fmla="*/ 31750 h 146050"/>
                    <a:gd name="connsiteX6" fmla="*/ 180975 w 352425"/>
                    <a:gd name="connsiteY6" fmla="*/ 31750 h 146050"/>
                    <a:gd name="connsiteX7" fmla="*/ 136525 w 352425"/>
                    <a:gd name="connsiteY7" fmla="*/ 88900 h 146050"/>
                    <a:gd name="connsiteX8" fmla="*/ 95250 w 352425"/>
                    <a:gd name="connsiteY8" fmla="*/ 12700 h 146050"/>
                    <a:gd name="connsiteX9" fmla="*/ 6350 w 352425"/>
                    <a:gd name="connsiteY9" fmla="*/ 85725 h 146050"/>
                    <a:gd name="connsiteX10" fmla="*/ 0 w 352425"/>
                    <a:gd name="connsiteY10" fmla="*/ 146050 h 1460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52425" h="146050">
                      <a:moveTo>
                        <a:pt x="0" y="146050"/>
                      </a:moveTo>
                      <a:lnTo>
                        <a:pt x="352425" y="146050"/>
                      </a:lnTo>
                      <a:lnTo>
                        <a:pt x="346075" y="82550"/>
                      </a:lnTo>
                      <a:lnTo>
                        <a:pt x="247650" y="0"/>
                      </a:lnTo>
                      <a:lnTo>
                        <a:pt x="206375" y="79375"/>
                      </a:lnTo>
                      <a:lnTo>
                        <a:pt x="180975" y="31750"/>
                      </a:lnTo>
                      <a:lnTo>
                        <a:pt x="180975" y="31750"/>
                      </a:lnTo>
                      <a:lnTo>
                        <a:pt x="136525" y="88900"/>
                      </a:lnTo>
                      <a:lnTo>
                        <a:pt x="95250" y="12700"/>
                      </a:lnTo>
                      <a:lnTo>
                        <a:pt x="6350" y="85725"/>
                      </a:lnTo>
                      <a:lnTo>
                        <a:pt x="0" y="146050"/>
                      </a:lnTo>
                      <a:close/>
                    </a:path>
                  </a:pathLst>
                </a:custGeom>
                <a:solidFill>
                  <a:srgbClr val="BB0B1E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520202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050" dirty="0"/>
                </a:p>
              </p:txBody>
            </p:sp>
          </p:grpSp>
          <p:grpSp>
            <p:nvGrpSpPr>
              <p:cNvPr id="20" name="Group 487"/>
              <p:cNvGrpSpPr>
                <a:grpSpLocks/>
              </p:cNvGrpSpPr>
              <p:nvPr/>
            </p:nvGrpSpPr>
            <p:grpSpPr bwMode="auto">
              <a:xfrm>
                <a:off x="-2702789" y="4963054"/>
                <a:ext cx="279746" cy="273069"/>
                <a:chOff x="6699242" y="4603125"/>
                <a:chExt cx="1166006" cy="1138920"/>
              </a:xfrm>
            </p:grpSpPr>
            <p:grpSp>
              <p:nvGrpSpPr>
                <p:cNvPr id="21" name="Group 484"/>
                <p:cNvGrpSpPr>
                  <a:grpSpLocks/>
                </p:cNvGrpSpPr>
                <p:nvPr/>
              </p:nvGrpSpPr>
              <p:grpSpPr bwMode="auto">
                <a:xfrm>
                  <a:off x="6699242" y="4603125"/>
                  <a:ext cx="1166006" cy="801369"/>
                  <a:chOff x="6699242" y="4603125"/>
                  <a:chExt cx="1166006" cy="801369"/>
                </a:xfrm>
              </p:grpSpPr>
              <p:sp>
                <p:nvSpPr>
                  <p:cNvPr id="25" name="Block Arc 481"/>
                  <p:cNvSpPr/>
                  <p:nvPr/>
                </p:nvSpPr>
                <p:spPr>
                  <a:xfrm>
                    <a:off x="6786495" y="4603125"/>
                    <a:ext cx="1007202" cy="561278"/>
                  </a:xfrm>
                  <a:custGeom>
                    <a:avLst/>
                    <a:gdLst>
                      <a:gd name="connsiteX0" fmla="*/ 0 w 1264324"/>
                      <a:gd name="connsiteY0" fmla="*/ 574822 h 1149644"/>
                      <a:gd name="connsiteX1" fmla="*/ 632162 w 1264324"/>
                      <a:gd name="connsiteY1" fmla="*/ 0 h 1149644"/>
                      <a:gd name="connsiteX2" fmla="*/ 1264324 w 1264324"/>
                      <a:gd name="connsiteY2" fmla="*/ 574822 h 1149644"/>
                      <a:gd name="connsiteX3" fmla="*/ 976913 w 1264324"/>
                      <a:gd name="connsiteY3" fmla="*/ 574822 h 1149644"/>
                      <a:gd name="connsiteX4" fmla="*/ 632162 w 1264324"/>
                      <a:gd name="connsiteY4" fmla="*/ 287411 h 1149644"/>
                      <a:gd name="connsiteX5" fmla="*/ 287411 w 1264324"/>
                      <a:gd name="connsiteY5" fmla="*/ 574822 h 1149644"/>
                      <a:gd name="connsiteX6" fmla="*/ 0 w 1264324"/>
                      <a:gd name="connsiteY6" fmla="*/ 574822 h 1149644"/>
                      <a:gd name="connsiteX0" fmla="*/ 0 w 1264324"/>
                      <a:gd name="connsiteY0" fmla="*/ 574822 h 574822"/>
                      <a:gd name="connsiteX1" fmla="*/ 632162 w 1264324"/>
                      <a:gd name="connsiteY1" fmla="*/ 0 h 574822"/>
                      <a:gd name="connsiteX2" fmla="*/ 1264324 w 1264324"/>
                      <a:gd name="connsiteY2" fmla="*/ 574822 h 574822"/>
                      <a:gd name="connsiteX3" fmla="*/ 976913 w 1264324"/>
                      <a:gd name="connsiteY3" fmla="*/ 574822 h 574822"/>
                      <a:gd name="connsiteX4" fmla="*/ 632162 w 1264324"/>
                      <a:gd name="connsiteY4" fmla="*/ 287411 h 574822"/>
                      <a:gd name="connsiteX5" fmla="*/ 96911 w 1264324"/>
                      <a:gd name="connsiteY5" fmla="*/ 571647 h 574822"/>
                      <a:gd name="connsiteX6" fmla="*/ 0 w 1264324"/>
                      <a:gd name="connsiteY6" fmla="*/ 574822 h 574822"/>
                      <a:gd name="connsiteX0" fmla="*/ 0 w 1264324"/>
                      <a:gd name="connsiteY0" fmla="*/ 574822 h 584347"/>
                      <a:gd name="connsiteX1" fmla="*/ 632162 w 1264324"/>
                      <a:gd name="connsiteY1" fmla="*/ 0 h 584347"/>
                      <a:gd name="connsiteX2" fmla="*/ 1264324 w 1264324"/>
                      <a:gd name="connsiteY2" fmla="*/ 574822 h 584347"/>
                      <a:gd name="connsiteX3" fmla="*/ 1205513 w 1264324"/>
                      <a:gd name="connsiteY3" fmla="*/ 584347 h 584347"/>
                      <a:gd name="connsiteX4" fmla="*/ 632162 w 1264324"/>
                      <a:gd name="connsiteY4" fmla="*/ 287411 h 584347"/>
                      <a:gd name="connsiteX5" fmla="*/ 96911 w 1264324"/>
                      <a:gd name="connsiteY5" fmla="*/ 571647 h 584347"/>
                      <a:gd name="connsiteX6" fmla="*/ 0 w 1264324"/>
                      <a:gd name="connsiteY6" fmla="*/ 574822 h 584347"/>
                      <a:gd name="connsiteX0" fmla="*/ 0 w 1264324"/>
                      <a:gd name="connsiteY0" fmla="*/ 574822 h 584347"/>
                      <a:gd name="connsiteX1" fmla="*/ 632162 w 1264324"/>
                      <a:gd name="connsiteY1" fmla="*/ 0 h 584347"/>
                      <a:gd name="connsiteX2" fmla="*/ 1264324 w 1264324"/>
                      <a:gd name="connsiteY2" fmla="*/ 574822 h 584347"/>
                      <a:gd name="connsiteX3" fmla="*/ 1205513 w 1264324"/>
                      <a:gd name="connsiteY3" fmla="*/ 584347 h 584347"/>
                      <a:gd name="connsiteX4" fmla="*/ 616287 w 1264324"/>
                      <a:gd name="connsiteY4" fmla="*/ 61986 h 584347"/>
                      <a:gd name="connsiteX5" fmla="*/ 96911 w 1264324"/>
                      <a:gd name="connsiteY5" fmla="*/ 571647 h 584347"/>
                      <a:gd name="connsiteX6" fmla="*/ 0 w 1264324"/>
                      <a:gd name="connsiteY6" fmla="*/ 574822 h 584347"/>
                      <a:gd name="connsiteX0" fmla="*/ 0 w 1264324"/>
                      <a:gd name="connsiteY0" fmla="*/ 574822 h 584347"/>
                      <a:gd name="connsiteX1" fmla="*/ 632162 w 1264324"/>
                      <a:gd name="connsiteY1" fmla="*/ 0 h 584347"/>
                      <a:gd name="connsiteX2" fmla="*/ 1264324 w 1264324"/>
                      <a:gd name="connsiteY2" fmla="*/ 574822 h 584347"/>
                      <a:gd name="connsiteX3" fmla="*/ 1205513 w 1264324"/>
                      <a:gd name="connsiteY3" fmla="*/ 584347 h 584347"/>
                      <a:gd name="connsiteX4" fmla="*/ 616287 w 1264324"/>
                      <a:gd name="connsiteY4" fmla="*/ 61986 h 584347"/>
                      <a:gd name="connsiteX5" fmla="*/ 96911 w 1264324"/>
                      <a:gd name="connsiteY5" fmla="*/ 571647 h 584347"/>
                      <a:gd name="connsiteX6" fmla="*/ 0 w 1264324"/>
                      <a:gd name="connsiteY6" fmla="*/ 574822 h 584347"/>
                      <a:gd name="connsiteX0" fmla="*/ 0 w 1264324"/>
                      <a:gd name="connsiteY0" fmla="*/ 574822 h 584347"/>
                      <a:gd name="connsiteX1" fmla="*/ 632162 w 1264324"/>
                      <a:gd name="connsiteY1" fmla="*/ 0 h 584347"/>
                      <a:gd name="connsiteX2" fmla="*/ 1264324 w 1264324"/>
                      <a:gd name="connsiteY2" fmla="*/ 574822 h 584347"/>
                      <a:gd name="connsiteX3" fmla="*/ 1205513 w 1264324"/>
                      <a:gd name="connsiteY3" fmla="*/ 584347 h 584347"/>
                      <a:gd name="connsiteX4" fmla="*/ 616287 w 1264324"/>
                      <a:gd name="connsiteY4" fmla="*/ 61986 h 584347"/>
                      <a:gd name="connsiteX5" fmla="*/ 96911 w 1264324"/>
                      <a:gd name="connsiteY5" fmla="*/ 571647 h 584347"/>
                      <a:gd name="connsiteX6" fmla="*/ 0 w 1264324"/>
                      <a:gd name="connsiteY6" fmla="*/ 574822 h 584347"/>
                      <a:gd name="connsiteX0" fmla="*/ 0 w 1264324"/>
                      <a:gd name="connsiteY0" fmla="*/ 574822 h 584347"/>
                      <a:gd name="connsiteX1" fmla="*/ 632162 w 1264324"/>
                      <a:gd name="connsiteY1" fmla="*/ 0 h 584347"/>
                      <a:gd name="connsiteX2" fmla="*/ 1264324 w 1264324"/>
                      <a:gd name="connsiteY2" fmla="*/ 574822 h 584347"/>
                      <a:gd name="connsiteX3" fmla="*/ 1205513 w 1264324"/>
                      <a:gd name="connsiteY3" fmla="*/ 584347 h 584347"/>
                      <a:gd name="connsiteX4" fmla="*/ 616287 w 1264324"/>
                      <a:gd name="connsiteY4" fmla="*/ 61986 h 584347"/>
                      <a:gd name="connsiteX5" fmla="*/ 77861 w 1264324"/>
                      <a:gd name="connsiteY5" fmla="*/ 571647 h 584347"/>
                      <a:gd name="connsiteX6" fmla="*/ 0 w 1264324"/>
                      <a:gd name="connsiteY6" fmla="*/ 574822 h 584347"/>
                      <a:gd name="connsiteX0" fmla="*/ 0 w 1264324"/>
                      <a:gd name="connsiteY0" fmla="*/ 574822 h 584347"/>
                      <a:gd name="connsiteX1" fmla="*/ 632162 w 1264324"/>
                      <a:gd name="connsiteY1" fmla="*/ 0 h 584347"/>
                      <a:gd name="connsiteX2" fmla="*/ 1264324 w 1264324"/>
                      <a:gd name="connsiteY2" fmla="*/ 574822 h 584347"/>
                      <a:gd name="connsiteX3" fmla="*/ 1205513 w 1264324"/>
                      <a:gd name="connsiteY3" fmla="*/ 584347 h 584347"/>
                      <a:gd name="connsiteX4" fmla="*/ 616287 w 1264324"/>
                      <a:gd name="connsiteY4" fmla="*/ 61986 h 584347"/>
                      <a:gd name="connsiteX5" fmla="*/ 68336 w 1264324"/>
                      <a:gd name="connsiteY5" fmla="*/ 574822 h 584347"/>
                      <a:gd name="connsiteX6" fmla="*/ 0 w 1264324"/>
                      <a:gd name="connsiteY6" fmla="*/ 574822 h 5843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264324" h="584347">
                        <a:moveTo>
                          <a:pt x="0" y="574822"/>
                        </a:moveTo>
                        <a:cubicBezTo>
                          <a:pt x="0" y="257357"/>
                          <a:pt x="283029" y="0"/>
                          <a:pt x="632162" y="0"/>
                        </a:cubicBezTo>
                        <a:cubicBezTo>
                          <a:pt x="981295" y="0"/>
                          <a:pt x="1264324" y="257357"/>
                          <a:pt x="1264324" y="574822"/>
                        </a:cubicBezTo>
                        <a:lnTo>
                          <a:pt x="1205513" y="584347"/>
                        </a:lnTo>
                        <a:cubicBezTo>
                          <a:pt x="1205513" y="425614"/>
                          <a:pt x="1057513" y="39761"/>
                          <a:pt x="616287" y="61986"/>
                        </a:cubicBezTo>
                        <a:cubicBezTo>
                          <a:pt x="209986" y="71511"/>
                          <a:pt x="68336" y="416089"/>
                          <a:pt x="68336" y="574822"/>
                        </a:cubicBezTo>
                        <a:lnTo>
                          <a:pt x="0" y="574822"/>
                        </a:lnTo>
                        <a:close/>
                      </a:path>
                    </a:pathLst>
                  </a:custGeom>
                  <a:solidFill>
                    <a:srgbClr val="BB0B1E"/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defTabSz="520202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105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6" name="Rounded Rectangle 25"/>
                  <p:cNvSpPr/>
                  <p:nvPr/>
                </p:nvSpPr>
                <p:spPr>
                  <a:xfrm>
                    <a:off x="6722974" y="5064824"/>
                    <a:ext cx="136112" cy="398326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BB0B1E"/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defTabSz="520202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1050" dirty="0"/>
                  </a:p>
                </p:txBody>
              </p:sp>
              <p:sp>
                <p:nvSpPr>
                  <p:cNvPr id="27" name="Rounded Rectangle 26"/>
                  <p:cNvSpPr/>
                  <p:nvPr/>
                </p:nvSpPr>
                <p:spPr>
                  <a:xfrm>
                    <a:off x="7684810" y="5028613"/>
                    <a:ext cx="154260" cy="362115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BB0B1E"/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defTabSz="520202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1050" dirty="0"/>
                  </a:p>
                </p:txBody>
              </p:sp>
            </p:grpSp>
            <p:sp>
              <p:nvSpPr>
                <p:cNvPr id="22" name="Block Arc 481"/>
                <p:cNvSpPr/>
                <p:nvPr/>
              </p:nvSpPr>
              <p:spPr>
                <a:xfrm rot="16997135">
                  <a:off x="6691928" y="5104946"/>
                  <a:ext cx="606538" cy="526287"/>
                </a:xfrm>
                <a:custGeom>
                  <a:avLst/>
                  <a:gdLst>
                    <a:gd name="connsiteX0" fmla="*/ 0 w 1264324"/>
                    <a:gd name="connsiteY0" fmla="*/ 574822 h 1149644"/>
                    <a:gd name="connsiteX1" fmla="*/ 632162 w 1264324"/>
                    <a:gd name="connsiteY1" fmla="*/ 0 h 1149644"/>
                    <a:gd name="connsiteX2" fmla="*/ 1264324 w 1264324"/>
                    <a:gd name="connsiteY2" fmla="*/ 574822 h 1149644"/>
                    <a:gd name="connsiteX3" fmla="*/ 976913 w 1264324"/>
                    <a:gd name="connsiteY3" fmla="*/ 574822 h 1149644"/>
                    <a:gd name="connsiteX4" fmla="*/ 632162 w 1264324"/>
                    <a:gd name="connsiteY4" fmla="*/ 287411 h 1149644"/>
                    <a:gd name="connsiteX5" fmla="*/ 287411 w 1264324"/>
                    <a:gd name="connsiteY5" fmla="*/ 574822 h 1149644"/>
                    <a:gd name="connsiteX6" fmla="*/ 0 w 1264324"/>
                    <a:gd name="connsiteY6" fmla="*/ 574822 h 1149644"/>
                    <a:gd name="connsiteX0" fmla="*/ 0 w 1264324"/>
                    <a:gd name="connsiteY0" fmla="*/ 574822 h 574822"/>
                    <a:gd name="connsiteX1" fmla="*/ 632162 w 1264324"/>
                    <a:gd name="connsiteY1" fmla="*/ 0 h 574822"/>
                    <a:gd name="connsiteX2" fmla="*/ 1264324 w 1264324"/>
                    <a:gd name="connsiteY2" fmla="*/ 574822 h 574822"/>
                    <a:gd name="connsiteX3" fmla="*/ 976913 w 1264324"/>
                    <a:gd name="connsiteY3" fmla="*/ 574822 h 574822"/>
                    <a:gd name="connsiteX4" fmla="*/ 632162 w 1264324"/>
                    <a:gd name="connsiteY4" fmla="*/ 287411 h 574822"/>
                    <a:gd name="connsiteX5" fmla="*/ 96911 w 1264324"/>
                    <a:gd name="connsiteY5" fmla="*/ 571647 h 574822"/>
                    <a:gd name="connsiteX6" fmla="*/ 0 w 1264324"/>
                    <a:gd name="connsiteY6" fmla="*/ 574822 h 574822"/>
                    <a:gd name="connsiteX0" fmla="*/ 0 w 1264324"/>
                    <a:gd name="connsiteY0" fmla="*/ 574822 h 584347"/>
                    <a:gd name="connsiteX1" fmla="*/ 632162 w 1264324"/>
                    <a:gd name="connsiteY1" fmla="*/ 0 h 584347"/>
                    <a:gd name="connsiteX2" fmla="*/ 1264324 w 1264324"/>
                    <a:gd name="connsiteY2" fmla="*/ 574822 h 584347"/>
                    <a:gd name="connsiteX3" fmla="*/ 1205513 w 1264324"/>
                    <a:gd name="connsiteY3" fmla="*/ 584347 h 584347"/>
                    <a:gd name="connsiteX4" fmla="*/ 632162 w 1264324"/>
                    <a:gd name="connsiteY4" fmla="*/ 287411 h 584347"/>
                    <a:gd name="connsiteX5" fmla="*/ 96911 w 1264324"/>
                    <a:gd name="connsiteY5" fmla="*/ 571647 h 584347"/>
                    <a:gd name="connsiteX6" fmla="*/ 0 w 1264324"/>
                    <a:gd name="connsiteY6" fmla="*/ 574822 h 584347"/>
                    <a:gd name="connsiteX0" fmla="*/ 0 w 1264324"/>
                    <a:gd name="connsiteY0" fmla="*/ 574822 h 584347"/>
                    <a:gd name="connsiteX1" fmla="*/ 632162 w 1264324"/>
                    <a:gd name="connsiteY1" fmla="*/ 0 h 584347"/>
                    <a:gd name="connsiteX2" fmla="*/ 1264324 w 1264324"/>
                    <a:gd name="connsiteY2" fmla="*/ 574822 h 584347"/>
                    <a:gd name="connsiteX3" fmla="*/ 1205513 w 1264324"/>
                    <a:gd name="connsiteY3" fmla="*/ 584347 h 584347"/>
                    <a:gd name="connsiteX4" fmla="*/ 616287 w 1264324"/>
                    <a:gd name="connsiteY4" fmla="*/ 61986 h 584347"/>
                    <a:gd name="connsiteX5" fmla="*/ 96911 w 1264324"/>
                    <a:gd name="connsiteY5" fmla="*/ 571647 h 584347"/>
                    <a:gd name="connsiteX6" fmla="*/ 0 w 1264324"/>
                    <a:gd name="connsiteY6" fmla="*/ 574822 h 584347"/>
                    <a:gd name="connsiteX0" fmla="*/ 0 w 1264324"/>
                    <a:gd name="connsiteY0" fmla="*/ 574822 h 584347"/>
                    <a:gd name="connsiteX1" fmla="*/ 632162 w 1264324"/>
                    <a:gd name="connsiteY1" fmla="*/ 0 h 584347"/>
                    <a:gd name="connsiteX2" fmla="*/ 1264324 w 1264324"/>
                    <a:gd name="connsiteY2" fmla="*/ 574822 h 584347"/>
                    <a:gd name="connsiteX3" fmla="*/ 1205513 w 1264324"/>
                    <a:gd name="connsiteY3" fmla="*/ 584347 h 584347"/>
                    <a:gd name="connsiteX4" fmla="*/ 616287 w 1264324"/>
                    <a:gd name="connsiteY4" fmla="*/ 61986 h 584347"/>
                    <a:gd name="connsiteX5" fmla="*/ 96911 w 1264324"/>
                    <a:gd name="connsiteY5" fmla="*/ 571647 h 584347"/>
                    <a:gd name="connsiteX6" fmla="*/ 0 w 1264324"/>
                    <a:gd name="connsiteY6" fmla="*/ 574822 h 584347"/>
                    <a:gd name="connsiteX0" fmla="*/ 0 w 1264324"/>
                    <a:gd name="connsiteY0" fmla="*/ 574822 h 584347"/>
                    <a:gd name="connsiteX1" fmla="*/ 632162 w 1264324"/>
                    <a:gd name="connsiteY1" fmla="*/ 0 h 584347"/>
                    <a:gd name="connsiteX2" fmla="*/ 1264324 w 1264324"/>
                    <a:gd name="connsiteY2" fmla="*/ 574822 h 584347"/>
                    <a:gd name="connsiteX3" fmla="*/ 1205513 w 1264324"/>
                    <a:gd name="connsiteY3" fmla="*/ 584347 h 584347"/>
                    <a:gd name="connsiteX4" fmla="*/ 616287 w 1264324"/>
                    <a:gd name="connsiteY4" fmla="*/ 61986 h 584347"/>
                    <a:gd name="connsiteX5" fmla="*/ 96911 w 1264324"/>
                    <a:gd name="connsiteY5" fmla="*/ 571647 h 584347"/>
                    <a:gd name="connsiteX6" fmla="*/ 0 w 1264324"/>
                    <a:gd name="connsiteY6" fmla="*/ 574822 h 584347"/>
                    <a:gd name="connsiteX0" fmla="*/ 0 w 1264324"/>
                    <a:gd name="connsiteY0" fmla="*/ 574822 h 584347"/>
                    <a:gd name="connsiteX1" fmla="*/ 632162 w 1264324"/>
                    <a:gd name="connsiteY1" fmla="*/ 0 h 584347"/>
                    <a:gd name="connsiteX2" fmla="*/ 1264324 w 1264324"/>
                    <a:gd name="connsiteY2" fmla="*/ 574822 h 584347"/>
                    <a:gd name="connsiteX3" fmla="*/ 1205513 w 1264324"/>
                    <a:gd name="connsiteY3" fmla="*/ 584347 h 584347"/>
                    <a:gd name="connsiteX4" fmla="*/ 616287 w 1264324"/>
                    <a:gd name="connsiteY4" fmla="*/ 61986 h 584347"/>
                    <a:gd name="connsiteX5" fmla="*/ 77861 w 1264324"/>
                    <a:gd name="connsiteY5" fmla="*/ 571647 h 584347"/>
                    <a:gd name="connsiteX6" fmla="*/ 0 w 1264324"/>
                    <a:gd name="connsiteY6" fmla="*/ 574822 h 584347"/>
                    <a:gd name="connsiteX0" fmla="*/ 0 w 1264324"/>
                    <a:gd name="connsiteY0" fmla="*/ 574822 h 584347"/>
                    <a:gd name="connsiteX1" fmla="*/ 632162 w 1264324"/>
                    <a:gd name="connsiteY1" fmla="*/ 0 h 584347"/>
                    <a:gd name="connsiteX2" fmla="*/ 1264324 w 1264324"/>
                    <a:gd name="connsiteY2" fmla="*/ 574822 h 584347"/>
                    <a:gd name="connsiteX3" fmla="*/ 1205513 w 1264324"/>
                    <a:gd name="connsiteY3" fmla="*/ 584347 h 584347"/>
                    <a:gd name="connsiteX4" fmla="*/ 616287 w 1264324"/>
                    <a:gd name="connsiteY4" fmla="*/ 61986 h 584347"/>
                    <a:gd name="connsiteX5" fmla="*/ 68336 w 1264324"/>
                    <a:gd name="connsiteY5" fmla="*/ 574822 h 584347"/>
                    <a:gd name="connsiteX6" fmla="*/ 0 w 1264324"/>
                    <a:gd name="connsiteY6" fmla="*/ 574822 h 584347"/>
                    <a:gd name="connsiteX0" fmla="*/ 0 w 1264324"/>
                    <a:gd name="connsiteY0" fmla="*/ 578761 h 588286"/>
                    <a:gd name="connsiteX1" fmla="*/ 632162 w 1264324"/>
                    <a:gd name="connsiteY1" fmla="*/ 3939 h 588286"/>
                    <a:gd name="connsiteX2" fmla="*/ 1264324 w 1264324"/>
                    <a:gd name="connsiteY2" fmla="*/ 578761 h 588286"/>
                    <a:gd name="connsiteX3" fmla="*/ 1205513 w 1264324"/>
                    <a:gd name="connsiteY3" fmla="*/ 588286 h 588286"/>
                    <a:gd name="connsiteX4" fmla="*/ 695946 w 1264324"/>
                    <a:gd name="connsiteY4" fmla="*/ 63775 h 588286"/>
                    <a:gd name="connsiteX5" fmla="*/ 616287 w 1264324"/>
                    <a:gd name="connsiteY5" fmla="*/ 65925 h 588286"/>
                    <a:gd name="connsiteX6" fmla="*/ 68336 w 1264324"/>
                    <a:gd name="connsiteY6" fmla="*/ 578761 h 588286"/>
                    <a:gd name="connsiteX7" fmla="*/ 0 w 1264324"/>
                    <a:gd name="connsiteY7" fmla="*/ 578761 h 588286"/>
                    <a:gd name="connsiteX0" fmla="*/ 0 w 1264324"/>
                    <a:gd name="connsiteY0" fmla="*/ 647617 h 657142"/>
                    <a:gd name="connsiteX1" fmla="*/ 632162 w 1264324"/>
                    <a:gd name="connsiteY1" fmla="*/ 72795 h 657142"/>
                    <a:gd name="connsiteX2" fmla="*/ 711067 w 1264324"/>
                    <a:gd name="connsiteY2" fmla="*/ 71127 h 657142"/>
                    <a:gd name="connsiteX3" fmla="*/ 1264324 w 1264324"/>
                    <a:gd name="connsiteY3" fmla="*/ 647617 h 657142"/>
                    <a:gd name="connsiteX4" fmla="*/ 1205513 w 1264324"/>
                    <a:gd name="connsiteY4" fmla="*/ 657142 h 657142"/>
                    <a:gd name="connsiteX5" fmla="*/ 695946 w 1264324"/>
                    <a:gd name="connsiteY5" fmla="*/ 132631 h 657142"/>
                    <a:gd name="connsiteX6" fmla="*/ 616287 w 1264324"/>
                    <a:gd name="connsiteY6" fmla="*/ 134781 h 657142"/>
                    <a:gd name="connsiteX7" fmla="*/ 68336 w 1264324"/>
                    <a:gd name="connsiteY7" fmla="*/ 647617 h 657142"/>
                    <a:gd name="connsiteX8" fmla="*/ 0 w 1264324"/>
                    <a:gd name="connsiteY8" fmla="*/ 647617 h 657142"/>
                    <a:gd name="connsiteX0" fmla="*/ 0 w 1264324"/>
                    <a:gd name="connsiteY0" fmla="*/ 647617 h 647617"/>
                    <a:gd name="connsiteX1" fmla="*/ 632162 w 1264324"/>
                    <a:gd name="connsiteY1" fmla="*/ 72795 h 647617"/>
                    <a:gd name="connsiteX2" fmla="*/ 711067 w 1264324"/>
                    <a:gd name="connsiteY2" fmla="*/ 71127 h 647617"/>
                    <a:gd name="connsiteX3" fmla="*/ 1264324 w 1264324"/>
                    <a:gd name="connsiteY3" fmla="*/ 647617 h 647617"/>
                    <a:gd name="connsiteX4" fmla="*/ 695946 w 1264324"/>
                    <a:gd name="connsiteY4" fmla="*/ 132631 h 647617"/>
                    <a:gd name="connsiteX5" fmla="*/ 616287 w 1264324"/>
                    <a:gd name="connsiteY5" fmla="*/ 134781 h 647617"/>
                    <a:gd name="connsiteX6" fmla="*/ 68336 w 1264324"/>
                    <a:gd name="connsiteY6" fmla="*/ 647617 h 647617"/>
                    <a:gd name="connsiteX7" fmla="*/ 0 w 1264324"/>
                    <a:gd name="connsiteY7" fmla="*/ 647617 h 647617"/>
                    <a:gd name="connsiteX0" fmla="*/ 0 w 715481"/>
                    <a:gd name="connsiteY0" fmla="*/ 620306 h 620306"/>
                    <a:gd name="connsiteX1" fmla="*/ 632162 w 715481"/>
                    <a:gd name="connsiteY1" fmla="*/ 45484 h 620306"/>
                    <a:gd name="connsiteX2" fmla="*/ 711067 w 715481"/>
                    <a:gd name="connsiteY2" fmla="*/ 43816 h 620306"/>
                    <a:gd name="connsiteX3" fmla="*/ 695946 w 715481"/>
                    <a:gd name="connsiteY3" fmla="*/ 105320 h 620306"/>
                    <a:gd name="connsiteX4" fmla="*/ 616287 w 715481"/>
                    <a:gd name="connsiteY4" fmla="*/ 107470 h 620306"/>
                    <a:gd name="connsiteX5" fmla="*/ 68336 w 715481"/>
                    <a:gd name="connsiteY5" fmla="*/ 620306 h 620306"/>
                    <a:gd name="connsiteX6" fmla="*/ 0 w 715481"/>
                    <a:gd name="connsiteY6" fmla="*/ 620306 h 620306"/>
                    <a:gd name="connsiteX0" fmla="*/ 0 w 718568"/>
                    <a:gd name="connsiteY0" fmla="*/ 620393 h 620393"/>
                    <a:gd name="connsiteX1" fmla="*/ 632162 w 718568"/>
                    <a:gd name="connsiteY1" fmla="*/ 45571 h 620393"/>
                    <a:gd name="connsiteX2" fmla="*/ 711067 w 718568"/>
                    <a:gd name="connsiteY2" fmla="*/ 43903 h 620393"/>
                    <a:gd name="connsiteX3" fmla="*/ 616287 w 718568"/>
                    <a:gd name="connsiteY3" fmla="*/ 107557 h 620393"/>
                    <a:gd name="connsiteX4" fmla="*/ 68336 w 718568"/>
                    <a:gd name="connsiteY4" fmla="*/ 620393 h 620393"/>
                    <a:gd name="connsiteX5" fmla="*/ 0 w 718568"/>
                    <a:gd name="connsiteY5" fmla="*/ 620393 h 620393"/>
                    <a:gd name="connsiteX0" fmla="*/ 0 w 698755"/>
                    <a:gd name="connsiteY0" fmla="*/ 618166 h 618166"/>
                    <a:gd name="connsiteX1" fmla="*/ 632162 w 698755"/>
                    <a:gd name="connsiteY1" fmla="*/ 43344 h 618166"/>
                    <a:gd name="connsiteX2" fmla="*/ 616287 w 698755"/>
                    <a:gd name="connsiteY2" fmla="*/ 105330 h 618166"/>
                    <a:gd name="connsiteX3" fmla="*/ 68336 w 698755"/>
                    <a:gd name="connsiteY3" fmla="*/ 618166 h 618166"/>
                    <a:gd name="connsiteX4" fmla="*/ 0 w 698755"/>
                    <a:gd name="connsiteY4" fmla="*/ 618166 h 618166"/>
                    <a:gd name="connsiteX0" fmla="*/ 0 w 678222"/>
                    <a:gd name="connsiteY0" fmla="*/ 607486 h 607486"/>
                    <a:gd name="connsiteX1" fmla="*/ 632162 w 678222"/>
                    <a:gd name="connsiteY1" fmla="*/ 32664 h 607486"/>
                    <a:gd name="connsiteX2" fmla="*/ 616287 w 678222"/>
                    <a:gd name="connsiteY2" fmla="*/ 94650 h 607486"/>
                    <a:gd name="connsiteX3" fmla="*/ 68336 w 678222"/>
                    <a:gd name="connsiteY3" fmla="*/ 607486 h 607486"/>
                    <a:gd name="connsiteX4" fmla="*/ 0 w 678222"/>
                    <a:gd name="connsiteY4" fmla="*/ 607486 h 607486"/>
                    <a:gd name="connsiteX0" fmla="*/ 0 w 742765"/>
                    <a:gd name="connsiteY0" fmla="*/ 583000 h 583000"/>
                    <a:gd name="connsiteX1" fmla="*/ 632162 w 742765"/>
                    <a:gd name="connsiteY1" fmla="*/ 8178 h 583000"/>
                    <a:gd name="connsiteX2" fmla="*/ 616287 w 742765"/>
                    <a:gd name="connsiteY2" fmla="*/ 70164 h 583000"/>
                    <a:gd name="connsiteX3" fmla="*/ 68336 w 742765"/>
                    <a:gd name="connsiteY3" fmla="*/ 583000 h 583000"/>
                    <a:gd name="connsiteX4" fmla="*/ 0 w 742765"/>
                    <a:gd name="connsiteY4" fmla="*/ 583000 h 583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42765" h="583000">
                      <a:moveTo>
                        <a:pt x="0" y="583000"/>
                      </a:moveTo>
                      <a:cubicBezTo>
                        <a:pt x="0" y="265535"/>
                        <a:pt x="384228" y="-55673"/>
                        <a:pt x="632162" y="8178"/>
                      </a:cubicBezTo>
                      <a:cubicBezTo>
                        <a:pt x="880096" y="72029"/>
                        <a:pt x="636648" y="27091"/>
                        <a:pt x="616287" y="70164"/>
                      </a:cubicBezTo>
                      <a:cubicBezTo>
                        <a:pt x="209986" y="79689"/>
                        <a:pt x="68336" y="424267"/>
                        <a:pt x="68336" y="583000"/>
                      </a:cubicBezTo>
                      <a:lnTo>
                        <a:pt x="0" y="583000"/>
                      </a:lnTo>
                      <a:close/>
                    </a:path>
                  </a:pathLst>
                </a:custGeom>
                <a:solidFill>
                  <a:srgbClr val="BB0B1E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520202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05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Rounded Rectangle 22"/>
                <p:cNvSpPr/>
                <p:nvPr/>
              </p:nvSpPr>
              <p:spPr>
                <a:xfrm rot="1300315">
                  <a:off x="7076860" y="5626100"/>
                  <a:ext cx="172402" cy="117684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BB0B1E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520202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050" dirty="0"/>
                </a:p>
              </p:txBody>
            </p:sp>
          </p:grpSp>
        </p:grpSp>
        <p:sp>
          <p:nvSpPr>
            <p:cNvPr id="18" name="TextBox 1"/>
            <p:cNvSpPr txBox="1">
              <a:spLocks noChangeArrowheads="1"/>
            </p:cNvSpPr>
            <p:nvPr/>
          </p:nvSpPr>
          <p:spPr bwMode="auto">
            <a:xfrm>
              <a:off x="4509120" y="8337376"/>
              <a:ext cx="1872208" cy="326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 b="1" dirty="0">
                  <a:solidFill>
                    <a:srgbClr val="08449B"/>
                  </a:solidFill>
                  <a:latin typeface="Century Gothic" charset="0"/>
                  <a:ea typeface="MS PGothic" charset="0"/>
                  <a:cs typeface="MS PGothic" charset="0"/>
                </a:rPr>
                <a:t>Call us click </a:t>
              </a:r>
              <a:r>
                <a:rPr lang="en-US" sz="1200" b="1" dirty="0">
                  <a:solidFill>
                    <a:srgbClr val="08449B"/>
                  </a:solidFill>
                  <a:latin typeface="Century Gothic" charset="0"/>
                  <a:ea typeface="MS PGothic" charset="0"/>
                  <a:cs typeface="MS PGothic" charset="0"/>
                  <a:hlinkClick r:id="rId6"/>
                </a:rPr>
                <a:t>here </a:t>
              </a:r>
              <a:endParaRPr lang="en-US" sz="1200" b="1" dirty="0">
                <a:solidFill>
                  <a:srgbClr val="08449B"/>
                </a:solidFill>
                <a:latin typeface="Century Gothic" charset="0"/>
                <a:ea typeface="MS PGothic" charset="0"/>
                <a:cs typeface="MS PGothic" charset="0"/>
              </a:endParaRPr>
            </a:p>
          </p:txBody>
        </p:sp>
      </p:grpSp>
      <p:pic>
        <p:nvPicPr>
          <p:cNvPr id="3" name="Picture 2" descr="A picture containing table, cup, sitting, coffee&#10;&#10;Description automatically generated">
            <a:extLst>
              <a:ext uri="{FF2B5EF4-FFF2-40B4-BE49-F238E27FC236}">
                <a16:creationId xmlns:a16="http://schemas.microsoft.com/office/drawing/2014/main" id="{263D4132-983B-F448-B86D-53CFADAAB0C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84" y="200472"/>
            <a:ext cx="6680200" cy="4038600"/>
          </a:xfrm>
          <a:prstGeom prst="rect">
            <a:avLst/>
          </a:prstGeom>
        </p:spPr>
      </p:pic>
      <p:sp>
        <p:nvSpPr>
          <p:cNvPr id="30" name="Rectangle 6">
            <a:extLst>
              <a:ext uri="{FF2B5EF4-FFF2-40B4-BE49-F238E27FC236}">
                <a16:creationId xmlns:a16="http://schemas.microsoft.com/office/drawing/2014/main" id="{9F996B5A-9F69-5742-B872-A44FD84F5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34" y="4448944"/>
            <a:ext cx="6296025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800" b="1" dirty="0">
                <a:solidFill>
                  <a:srgbClr val="1B2B57"/>
                </a:solidFill>
                <a:latin typeface="Arial Black" panose="020B0A04020102020204" pitchFamily="34" charset="0"/>
              </a:rPr>
              <a:t>GIVE YOUR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200" b="1" dirty="0">
                <a:solidFill>
                  <a:srgbClr val="1B2B57"/>
                </a:solidFill>
                <a:latin typeface="Arial Black" panose="020B0A04020102020204" pitchFamily="34" charset="0"/>
              </a:rPr>
              <a:t>FINANCES</a:t>
            </a:r>
            <a:r>
              <a:rPr lang="en-US" altLang="en-US" sz="8000" b="1" dirty="0">
                <a:solidFill>
                  <a:srgbClr val="1B2B57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4800" b="1" dirty="0">
                <a:solidFill>
                  <a:srgbClr val="1B2B57"/>
                </a:solidFill>
                <a:latin typeface="Arial Black" panose="020B0A04020102020204" pitchFamily="34" charset="0"/>
              </a:rPr>
              <a:t>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800" b="1" dirty="0">
                <a:solidFill>
                  <a:srgbClr val="1B2B57"/>
                </a:solidFill>
                <a:latin typeface="Arial Black" panose="020B0A04020102020204" pitchFamily="34" charset="0"/>
              </a:rPr>
              <a:t>A SPRING CLEAN</a:t>
            </a:r>
          </a:p>
        </p:txBody>
      </p:sp>
    </p:spTree>
    <p:extLst>
      <p:ext uri="{BB962C8B-B14F-4D97-AF65-F5344CB8AC3E}">
        <p14:creationId xmlns:p14="http://schemas.microsoft.com/office/powerpoint/2010/main" val="949290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903971</TotalTime>
  <Words>50</Words>
  <Application>Microsoft Office PowerPoint</Application>
  <PresentationFormat>A4 Paper (210x297 mm)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Thabo</dc:creator>
  <cp:lastModifiedBy>Katherine Wilson</cp:lastModifiedBy>
  <cp:revision>681</cp:revision>
  <cp:lastPrinted>2019-11-14T14:00:22Z</cp:lastPrinted>
  <dcterms:created xsi:type="dcterms:W3CDTF">2014-08-20T12:33:10Z</dcterms:created>
  <dcterms:modified xsi:type="dcterms:W3CDTF">2020-09-09T07:27:06Z</dcterms:modified>
</cp:coreProperties>
</file>