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Lst>
  <p:sldSz cx="7199313" cy="71993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67">
          <p15:clr>
            <a:srgbClr val="A4A3A4"/>
          </p15:clr>
        </p15:guide>
        <p15:guide id="2" pos="226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B2B57"/>
    <a:srgbClr val="11A0E6"/>
    <a:srgbClr val="F0F9FD"/>
    <a:srgbClr val="828387"/>
    <a:srgbClr val="946D55"/>
    <a:srgbClr val="C4B8AF"/>
    <a:srgbClr val="08449B"/>
    <a:srgbClr val="E999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7" autoAdjust="0"/>
    <p:restoredTop sz="94660"/>
  </p:normalViewPr>
  <p:slideViewPr>
    <p:cSldViewPr snapToGrid="0">
      <p:cViewPr varScale="1">
        <p:scale>
          <a:sx n="86" d="100"/>
          <a:sy n="86" d="100"/>
        </p:scale>
        <p:origin x="2028" y="66"/>
      </p:cViewPr>
      <p:guideLst>
        <p:guide orient="horz" pos="2267"/>
        <p:guide pos="22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9949" y="1178222"/>
            <a:ext cx="6119416" cy="2506427"/>
          </a:xfrm>
        </p:spPr>
        <p:txBody>
          <a:bodyPr anchor="b"/>
          <a:lstStyle>
            <a:lvl1pPr algn="ctr">
              <a:defRPr sz="4724"/>
            </a:lvl1pPr>
          </a:lstStyle>
          <a:p>
            <a:r>
              <a:rPr lang="en-US"/>
              <a:t>Click to edit Master title style</a:t>
            </a:r>
            <a:endParaRPr lang="en-US" dirty="0"/>
          </a:p>
        </p:txBody>
      </p:sp>
      <p:sp>
        <p:nvSpPr>
          <p:cNvPr id="3" name="Subtitle 2"/>
          <p:cNvSpPr>
            <a:spLocks noGrp="1"/>
          </p:cNvSpPr>
          <p:nvPr>
            <p:ph type="subTitle" idx="1"/>
          </p:nvPr>
        </p:nvSpPr>
        <p:spPr>
          <a:xfrm>
            <a:off x="899914" y="3781306"/>
            <a:ext cx="5399485" cy="1738167"/>
          </a:xfrm>
        </p:spPr>
        <p:txBody>
          <a:bodyPr/>
          <a:lstStyle>
            <a:lvl1pPr marL="0" indent="0" algn="ctr">
              <a:buNone/>
              <a:defRPr sz="1890"/>
            </a:lvl1pPr>
            <a:lvl2pPr marL="359954" indent="0" algn="ctr">
              <a:buNone/>
              <a:defRPr sz="1575"/>
            </a:lvl2pPr>
            <a:lvl3pPr marL="719907" indent="0" algn="ctr">
              <a:buNone/>
              <a:defRPr sz="1417"/>
            </a:lvl3pPr>
            <a:lvl4pPr marL="1079861" indent="0" algn="ctr">
              <a:buNone/>
              <a:defRPr sz="1260"/>
            </a:lvl4pPr>
            <a:lvl5pPr marL="1439814" indent="0" algn="ctr">
              <a:buNone/>
              <a:defRPr sz="1260"/>
            </a:lvl5pPr>
            <a:lvl6pPr marL="1799768" indent="0" algn="ctr">
              <a:buNone/>
              <a:defRPr sz="1260"/>
            </a:lvl6pPr>
            <a:lvl7pPr marL="2159721" indent="0" algn="ctr">
              <a:buNone/>
              <a:defRPr sz="1260"/>
            </a:lvl7pPr>
            <a:lvl8pPr marL="2519675" indent="0" algn="ctr">
              <a:buNone/>
              <a:defRPr sz="1260"/>
            </a:lvl8pPr>
            <a:lvl9pPr marL="2879628" indent="0" algn="ctr">
              <a:buNone/>
              <a:defRPr sz="12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D7DD3B2-2B11-4690-8C42-61C1A14CFAAA}"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577265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DD3B2-2B11-4690-8C42-61C1A14CFAAA}"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3676320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9" y="383297"/>
            <a:ext cx="1552352" cy="610108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94953" y="383297"/>
            <a:ext cx="4567064" cy="610108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DD3B2-2B11-4690-8C42-61C1A14CFAAA}"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1051970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DD3B2-2B11-4690-8C42-61C1A14CFAAA}"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62185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1204" y="1794831"/>
            <a:ext cx="6209407" cy="2994714"/>
          </a:xfrm>
        </p:spPr>
        <p:txBody>
          <a:bodyPr anchor="b"/>
          <a:lstStyle>
            <a:lvl1pPr>
              <a:defRPr sz="4724"/>
            </a:lvl1pPr>
          </a:lstStyle>
          <a:p>
            <a:r>
              <a:rPr lang="en-US"/>
              <a:t>Click to edit Master title style</a:t>
            </a:r>
            <a:endParaRPr lang="en-US" dirty="0"/>
          </a:p>
        </p:txBody>
      </p:sp>
      <p:sp>
        <p:nvSpPr>
          <p:cNvPr id="3" name="Text Placeholder 2"/>
          <p:cNvSpPr>
            <a:spLocks noGrp="1"/>
          </p:cNvSpPr>
          <p:nvPr>
            <p:ph type="body" idx="1"/>
          </p:nvPr>
        </p:nvSpPr>
        <p:spPr>
          <a:xfrm>
            <a:off x="491204" y="4817876"/>
            <a:ext cx="6209407" cy="1574849"/>
          </a:xfrm>
        </p:spPr>
        <p:txBody>
          <a:bodyPr/>
          <a:lstStyle>
            <a:lvl1pPr marL="0" indent="0">
              <a:buNone/>
              <a:defRPr sz="1890">
                <a:solidFill>
                  <a:schemeClr val="tx1"/>
                </a:solidFill>
              </a:defRPr>
            </a:lvl1pPr>
            <a:lvl2pPr marL="359954" indent="0">
              <a:buNone/>
              <a:defRPr sz="1575">
                <a:solidFill>
                  <a:schemeClr val="tx1">
                    <a:tint val="75000"/>
                  </a:schemeClr>
                </a:solidFill>
              </a:defRPr>
            </a:lvl2pPr>
            <a:lvl3pPr marL="719907" indent="0">
              <a:buNone/>
              <a:defRPr sz="1417">
                <a:solidFill>
                  <a:schemeClr val="tx1">
                    <a:tint val="75000"/>
                  </a:schemeClr>
                </a:solidFill>
              </a:defRPr>
            </a:lvl3pPr>
            <a:lvl4pPr marL="1079861" indent="0">
              <a:buNone/>
              <a:defRPr sz="1260">
                <a:solidFill>
                  <a:schemeClr val="tx1">
                    <a:tint val="75000"/>
                  </a:schemeClr>
                </a:solidFill>
              </a:defRPr>
            </a:lvl4pPr>
            <a:lvl5pPr marL="1439814" indent="0">
              <a:buNone/>
              <a:defRPr sz="1260">
                <a:solidFill>
                  <a:schemeClr val="tx1">
                    <a:tint val="75000"/>
                  </a:schemeClr>
                </a:solidFill>
              </a:defRPr>
            </a:lvl5pPr>
            <a:lvl6pPr marL="1799768" indent="0">
              <a:buNone/>
              <a:defRPr sz="1260">
                <a:solidFill>
                  <a:schemeClr val="tx1">
                    <a:tint val="75000"/>
                  </a:schemeClr>
                </a:solidFill>
              </a:defRPr>
            </a:lvl6pPr>
            <a:lvl7pPr marL="2159721" indent="0">
              <a:buNone/>
              <a:defRPr sz="1260">
                <a:solidFill>
                  <a:schemeClr val="tx1">
                    <a:tint val="75000"/>
                  </a:schemeClr>
                </a:solidFill>
              </a:defRPr>
            </a:lvl7pPr>
            <a:lvl8pPr marL="2519675" indent="0">
              <a:buNone/>
              <a:defRPr sz="1260">
                <a:solidFill>
                  <a:schemeClr val="tx1">
                    <a:tint val="75000"/>
                  </a:schemeClr>
                </a:solidFill>
              </a:defRPr>
            </a:lvl8pPr>
            <a:lvl9pPr marL="2879628" indent="0">
              <a:buNone/>
              <a:defRPr sz="12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7DD3B2-2B11-4690-8C42-61C1A14CFAAA}" type="datetimeFigureOut">
              <a:rPr lang="en-ZA" smtClean="0"/>
              <a:t>2021/01/18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514970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94953" y="1916484"/>
            <a:ext cx="3059708" cy="45678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644652" y="1916484"/>
            <a:ext cx="3059708" cy="45678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DD3B2-2B11-4690-8C42-61C1A14CFAAA}" type="datetimeFigureOut">
              <a:rPr lang="en-ZA" smtClean="0"/>
              <a:t>2021/01/18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447479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891" y="383299"/>
            <a:ext cx="6209407" cy="1391534"/>
          </a:xfrm>
        </p:spPr>
        <p:txBody>
          <a:bodyPr/>
          <a:lstStyle/>
          <a:p>
            <a:r>
              <a:rPr lang="en-US"/>
              <a:t>Click to edit Master title style</a:t>
            </a:r>
            <a:endParaRPr lang="en-US" dirty="0"/>
          </a:p>
        </p:txBody>
      </p:sp>
      <p:sp>
        <p:nvSpPr>
          <p:cNvPr id="3" name="Text Placeholder 2"/>
          <p:cNvSpPr>
            <a:spLocks noGrp="1"/>
          </p:cNvSpPr>
          <p:nvPr>
            <p:ph type="body" idx="1"/>
          </p:nvPr>
        </p:nvSpPr>
        <p:spPr>
          <a:xfrm>
            <a:off x="495891" y="1764832"/>
            <a:ext cx="3045646" cy="864917"/>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en-US"/>
              <a:t>Click to edit Master text styles</a:t>
            </a:r>
          </a:p>
        </p:txBody>
      </p:sp>
      <p:sp>
        <p:nvSpPr>
          <p:cNvPr id="4" name="Content Placeholder 3"/>
          <p:cNvSpPr>
            <a:spLocks noGrp="1"/>
          </p:cNvSpPr>
          <p:nvPr>
            <p:ph sz="half" idx="2"/>
          </p:nvPr>
        </p:nvSpPr>
        <p:spPr>
          <a:xfrm>
            <a:off x="495891" y="2629749"/>
            <a:ext cx="3045646" cy="38679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644652" y="1764832"/>
            <a:ext cx="3060646" cy="864917"/>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en-US"/>
              <a:t>Click to edit Master text styles</a:t>
            </a:r>
          </a:p>
        </p:txBody>
      </p:sp>
      <p:sp>
        <p:nvSpPr>
          <p:cNvPr id="6" name="Content Placeholder 5"/>
          <p:cNvSpPr>
            <a:spLocks noGrp="1"/>
          </p:cNvSpPr>
          <p:nvPr>
            <p:ph sz="quarter" idx="4"/>
          </p:nvPr>
        </p:nvSpPr>
        <p:spPr>
          <a:xfrm>
            <a:off x="3644652" y="2629749"/>
            <a:ext cx="3060646" cy="386796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DD3B2-2B11-4690-8C42-61C1A14CFAAA}" type="datetimeFigureOut">
              <a:rPr lang="en-ZA" smtClean="0"/>
              <a:t>2021/01/18</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1554392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DD3B2-2B11-4690-8C42-61C1A14CFAAA}" type="datetimeFigureOut">
              <a:rPr lang="en-ZA" smtClean="0"/>
              <a:t>2021/01/18</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2664234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DD3B2-2B11-4690-8C42-61C1A14CFAAA}" type="datetimeFigureOut">
              <a:rPr lang="en-ZA" smtClean="0"/>
              <a:t>2021/01/18</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528447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890" y="479954"/>
            <a:ext cx="2321966" cy="1679840"/>
          </a:xfrm>
        </p:spPr>
        <p:txBody>
          <a:bodyPr anchor="b"/>
          <a:lstStyle>
            <a:lvl1pPr>
              <a:defRPr sz="2519"/>
            </a:lvl1pPr>
          </a:lstStyle>
          <a:p>
            <a:r>
              <a:rPr lang="en-US"/>
              <a:t>Click to edit Master title style</a:t>
            </a:r>
            <a:endParaRPr lang="en-US" dirty="0"/>
          </a:p>
        </p:txBody>
      </p:sp>
      <p:sp>
        <p:nvSpPr>
          <p:cNvPr id="3" name="Content Placeholder 2"/>
          <p:cNvSpPr>
            <a:spLocks noGrp="1"/>
          </p:cNvSpPr>
          <p:nvPr>
            <p:ph idx="1"/>
          </p:nvPr>
        </p:nvSpPr>
        <p:spPr>
          <a:xfrm>
            <a:off x="3060646" y="1036570"/>
            <a:ext cx="3644652" cy="5116178"/>
          </a:xfrm>
        </p:spPr>
        <p:txBody>
          <a:bodyPr/>
          <a:lstStyle>
            <a:lvl1pPr>
              <a:defRPr sz="2519"/>
            </a:lvl1pPr>
            <a:lvl2pPr>
              <a:defRPr sz="2204"/>
            </a:lvl2pPr>
            <a:lvl3pPr>
              <a:defRPr sz="1890"/>
            </a:lvl3pPr>
            <a:lvl4pPr>
              <a:defRPr sz="1575"/>
            </a:lvl4pPr>
            <a:lvl5pPr>
              <a:defRPr sz="1575"/>
            </a:lvl5pPr>
            <a:lvl6pPr>
              <a:defRPr sz="1575"/>
            </a:lvl6pPr>
            <a:lvl7pPr>
              <a:defRPr sz="1575"/>
            </a:lvl7pPr>
            <a:lvl8pPr>
              <a:defRPr sz="1575"/>
            </a:lvl8pPr>
            <a:lvl9pPr>
              <a:defRPr sz="15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95890" y="2159794"/>
            <a:ext cx="2321966" cy="4001285"/>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en-US"/>
              <a:t>Click to edit Master text styles</a:t>
            </a:r>
          </a:p>
        </p:txBody>
      </p:sp>
      <p:sp>
        <p:nvSpPr>
          <p:cNvPr id="5" name="Date Placeholder 4"/>
          <p:cNvSpPr>
            <a:spLocks noGrp="1"/>
          </p:cNvSpPr>
          <p:nvPr>
            <p:ph type="dt" sz="half" idx="10"/>
          </p:nvPr>
        </p:nvSpPr>
        <p:spPr/>
        <p:txBody>
          <a:bodyPr/>
          <a:lstStyle/>
          <a:p>
            <a:fld id="{AD7DD3B2-2B11-4690-8C42-61C1A14CFAAA}" type="datetimeFigureOut">
              <a:rPr lang="en-ZA" smtClean="0"/>
              <a:t>2021/01/18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16869281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890" y="479954"/>
            <a:ext cx="2321966" cy="1679840"/>
          </a:xfrm>
        </p:spPr>
        <p:txBody>
          <a:bodyPr anchor="b"/>
          <a:lstStyle>
            <a:lvl1pPr>
              <a:defRPr sz="2519"/>
            </a:lvl1pPr>
          </a:lstStyle>
          <a:p>
            <a:r>
              <a:rPr lang="en-US"/>
              <a:t>Click to edit Master title style</a:t>
            </a:r>
            <a:endParaRPr lang="en-US" dirty="0"/>
          </a:p>
        </p:txBody>
      </p:sp>
      <p:sp>
        <p:nvSpPr>
          <p:cNvPr id="3" name="Picture Placeholder 2"/>
          <p:cNvSpPr>
            <a:spLocks noGrp="1" noChangeAspect="1"/>
          </p:cNvSpPr>
          <p:nvPr>
            <p:ph type="pic" idx="1"/>
          </p:nvPr>
        </p:nvSpPr>
        <p:spPr>
          <a:xfrm>
            <a:off x="3060646" y="1036570"/>
            <a:ext cx="3644652" cy="5116178"/>
          </a:xfrm>
        </p:spPr>
        <p:txBody>
          <a:bodyPr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en-US"/>
              <a:t>Click icon to add picture</a:t>
            </a:r>
            <a:endParaRPr lang="en-US" dirty="0"/>
          </a:p>
        </p:txBody>
      </p:sp>
      <p:sp>
        <p:nvSpPr>
          <p:cNvPr id="4" name="Text Placeholder 3"/>
          <p:cNvSpPr>
            <a:spLocks noGrp="1"/>
          </p:cNvSpPr>
          <p:nvPr>
            <p:ph type="body" sz="half" idx="2"/>
          </p:nvPr>
        </p:nvSpPr>
        <p:spPr>
          <a:xfrm>
            <a:off x="495890" y="2159794"/>
            <a:ext cx="2321966" cy="4001285"/>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en-US"/>
              <a:t>Click to edit Master text styles</a:t>
            </a:r>
          </a:p>
        </p:txBody>
      </p:sp>
      <p:sp>
        <p:nvSpPr>
          <p:cNvPr id="5" name="Date Placeholder 4"/>
          <p:cNvSpPr>
            <a:spLocks noGrp="1"/>
          </p:cNvSpPr>
          <p:nvPr>
            <p:ph type="dt" sz="half" idx="10"/>
          </p:nvPr>
        </p:nvSpPr>
        <p:spPr/>
        <p:txBody>
          <a:bodyPr/>
          <a:lstStyle/>
          <a:p>
            <a:fld id="{AD7DD3B2-2B11-4690-8C42-61C1A14CFAAA}" type="datetimeFigureOut">
              <a:rPr lang="en-ZA" smtClean="0"/>
              <a:t>2021/01/18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5E92746-ABF9-4FDF-BEB4-EC5082BC37F0}" type="slidenum">
              <a:rPr lang="en-ZA" smtClean="0"/>
              <a:t>‹#›</a:t>
            </a:fld>
            <a:endParaRPr lang="en-ZA"/>
          </a:p>
        </p:txBody>
      </p:sp>
    </p:spTree>
    <p:extLst>
      <p:ext uri="{BB962C8B-B14F-4D97-AF65-F5344CB8AC3E}">
        <p14:creationId xmlns:p14="http://schemas.microsoft.com/office/powerpoint/2010/main" val="4145822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953" y="383299"/>
            <a:ext cx="6209407" cy="13915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94953" y="1916484"/>
            <a:ext cx="6209407" cy="45678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94953" y="6672698"/>
            <a:ext cx="1619845" cy="383297"/>
          </a:xfrm>
          <a:prstGeom prst="rect">
            <a:avLst/>
          </a:prstGeom>
        </p:spPr>
        <p:txBody>
          <a:bodyPr vert="horz" lIns="91440" tIns="45720" rIns="91440" bIns="45720" rtlCol="0" anchor="ctr"/>
          <a:lstStyle>
            <a:lvl1pPr algn="l">
              <a:defRPr sz="945">
                <a:solidFill>
                  <a:schemeClr val="tx1">
                    <a:tint val="75000"/>
                  </a:schemeClr>
                </a:solidFill>
              </a:defRPr>
            </a:lvl1pPr>
          </a:lstStyle>
          <a:p>
            <a:fld id="{AD7DD3B2-2B11-4690-8C42-61C1A14CFAAA}" type="datetimeFigureOut">
              <a:rPr lang="en-ZA" smtClean="0"/>
              <a:t>2021/01/18</a:t>
            </a:fld>
            <a:endParaRPr lang="en-ZA"/>
          </a:p>
        </p:txBody>
      </p:sp>
      <p:sp>
        <p:nvSpPr>
          <p:cNvPr id="5" name="Footer Placeholder 4"/>
          <p:cNvSpPr>
            <a:spLocks noGrp="1"/>
          </p:cNvSpPr>
          <p:nvPr>
            <p:ph type="ftr" sz="quarter" idx="3"/>
          </p:nvPr>
        </p:nvSpPr>
        <p:spPr>
          <a:xfrm>
            <a:off x="2384773" y="6672698"/>
            <a:ext cx="2429768" cy="383297"/>
          </a:xfrm>
          <a:prstGeom prst="rect">
            <a:avLst/>
          </a:prstGeom>
        </p:spPr>
        <p:txBody>
          <a:bodyPr vert="horz" lIns="91440" tIns="45720" rIns="91440" bIns="45720" rtlCol="0" anchor="ctr"/>
          <a:lstStyle>
            <a:lvl1pPr algn="ctr">
              <a:defRPr sz="945">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5084515" y="6672698"/>
            <a:ext cx="1619845" cy="383297"/>
          </a:xfrm>
          <a:prstGeom prst="rect">
            <a:avLst/>
          </a:prstGeom>
        </p:spPr>
        <p:txBody>
          <a:bodyPr vert="horz" lIns="91440" tIns="45720" rIns="91440" bIns="45720" rtlCol="0" anchor="ctr"/>
          <a:lstStyle>
            <a:lvl1pPr algn="r">
              <a:defRPr sz="945">
                <a:solidFill>
                  <a:schemeClr val="tx1">
                    <a:tint val="75000"/>
                  </a:schemeClr>
                </a:solidFill>
              </a:defRPr>
            </a:lvl1pPr>
          </a:lstStyle>
          <a:p>
            <a:fld id="{85E92746-ABF9-4FDF-BEB4-EC5082BC37F0}" type="slidenum">
              <a:rPr lang="en-ZA" smtClean="0"/>
              <a:t>‹#›</a:t>
            </a:fld>
            <a:endParaRPr lang="en-ZA"/>
          </a:p>
        </p:txBody>
      </p:sp>
    </p:spTree>
    <p:extLst>
      <p:ext uri="{BB962C8B-B14F-4D97-AF65-F5344CB8AC3E}">
        <p14:creationId xmlns:p14="http://schemas.microsoft.com/office/powerpoint/2010/main" val="4092504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19907" rtl="0" eaLnBrk="1" latinLnBrk="0" hangingPunct="1">
        <a:lnSpc>
          <a:spcPct val="90000"/>
        </a:lnSpc>
        <a:spcBef>
          <a:spcPct val="0"/>
        </a:spcBef>
        <a:buNone/>
        <a:defRPr sz="3464" kern="1200">
          <a:solidFill>
            <a:schemeClr val="tx1"/>
          </a:solidFill>
          <a:latin typeface="+mj-lt"/>
          <a:ea typeface="+mj-ea"/>
          <a:cs typeface="+mj-cs"/>
        </a:defRPr>
      </a:lvl1pPr>
    </p:titleStyle>
    <p:bodyStyle>
      <a:lvl1pPr marL="179977" indent="-179977" algn="l" defTabSz="719907" rtl="0" eaLnBrk="1" latinLnBrk="0" hangingPunct="1">
        <a:lnSpc>
          <a:spcPct val="90000"/>
        </a:lnSpc>
        <a:spcBef>
          <a:spcPts val="787"/>
        </a:spcBef>
        <a:buFont typeface="Arial" panose="020B0604020202020204" pitchFamily="34" charset="0"/>
        <a:buChar char="•"/>
        <a:defRPr sz="2204" kern="1200">
          <a:solidFill>
            <a:schemeClr val="tx1"/>
          </a:solidFill>
          <a:latin typeface="+mn-lt"/>
          <a:ea typeface="+mn-ea"/>
          <a:cs typeface="+mn-cs"/>
        </a:defRPr>
      </a:lvl1pPr>
      <a:lvl2pPr marL="539930" indent="-179977" algn="l" defTabSz="719907" rtl="0" eaLnBrk="1" latinLnBrk="0" hangingPunct="1">
        <a:lnSpc>
          <a:spcPct val="90000"/>
        </a:lnSpc>
        <a:spcBef>
          <a:spcPts val="394"/>
        </a:spcBef>
        <a:buFont typeface="Arial" panose="020B0604020202020204" pitchFamily="34" charset="0"/>
        <a:buChar char="•"/>
        <a:defRPr sz="1890" kern="1200">
          <a:solidFill>
            <a:schemeClr val="tx1"/>
          </a:solidFill>
          <a:latin typeface="+mn-lt"/>
          <a:ea typeface="+mn-ea"/>
          <a:cs typeface="+mn-cs"/>
        </a:defRPr>
      </a:lvl2pPr>
      <a:lvl3pPr marL="899884" indent="-179977" algn="l" defTabSz="719907" rtl="0" eaLnBrk="1" latinLnBrk="0" hangingPunct="1">
        <a:lnSpc>
          <a:spcPct val="90000"/>
        </a:lnSpc>
        <a:spcBef>
          <a:spcPts val="394"/>
        </a:spcBef>
        <a:buFont typeface="Arial" panose="020B0604020202020204" pitchFamily="34" charset="0"/>
        <a:buChar char="•"/>
        <a:defRPr sz="1575" kern="1200">
          <a:solidFill>
            <a:schemeClr val="tx1"/>
          </a:solidFill>
          <a:latin typeface="+mn-lt"/>
          <a:ea typeface="+mn-ea"/>
          <a:cs typeface="+mn-cs"/>
        </a:defRPr>
      </a:lvl3pPr>
      <a:lvl4pPr marL="1259837"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4pPr>
      <a:lvl5pPr marL="1619791"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5pPr>
      <a:lvl6pPr marL="1979745"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6pPr>
      <a:lvl7pPr marL="2339698"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7pPr>
      <a:lvl8pPr marL="2699652"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8pPr>
      <a:lvl9pPr marL="3059605"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9pPr>
    </p:bodyStyle>
    <p:otherStyle>
      <a:defPPr>
        <a:defRPr lang="en-US"/>
      </a:defPPr>
      <a:lvl1pPr marL="0" algn="l" defTabSz="719907" rtl="0" eaLnBrk="1" latinLnBrk="0" hangingPunct="1">
        <a:defRPr sz="1417" kern="1200">
          <a:solidFill>
            <a:schemeClr val="tx1"/>
          </a:solidFill>
          <a:latin typeface="+mn-lt"/>
          <a:ea typeface="+mn-ea"/>
          <a:cs typeface="+mn-cs"/>
        </a:defRPr>
      </a:lvl1pPr>
      <a:lvl2pPr marL="359954" algn="l" defTabSz="719907" rtl="0" eaLnBrk="1" latinLnBrk="0" hangingPunct="1">
        <a:defRPr sz="1417" kern="1200">
          <a:solidFill>
            <a:schemeClr val="tx1"/>
          </a:solidFill>
          <a:latin typeface="+mn-lt"/>
          <a:ea typeface="+mn-ea"/>
          <a:cs typeface="+mn-cs"/>
        </a:defRPr>
      </a:lvl2pPr>
      <a:lvl3pPr marL="719907" algn="l" defTabSz="719907" rtl="0" eaLnBrk="1" latinLnBrk="0" hangingPunct="1">
        <a:defRPr sz="1417" kern="1200">
          <a:solidFill>
            <a:schemeClr val="tx1"/>
          </a:solidFill>
          <a:latin typeface="+mn-lt"/>
          <a:ea typeface="+mn-ea"/>
          <a:cs typeface="+mn-cs"/>
        </a:defRPr>
      </a:lvl3pPr>
      <a:lvl4pPr marL="1079861" algn="l" defTabSz="719907" rtl="0" eaLnBrk="1" latinLnBrk="0" hangingPunct="1">
        <a:defRPr sz="1417" kern="1200">
          <a:solidFill>
            <a:schemeClr val="tx1"/>
          </a:solidFill>
          <a:latin typeface="+mn-lt"/>
          <a:ea typeface="+mn-ea"/>
          <a:cs typeface="+mn-cs"/>
        </a:defRPr>
      </a:lvl4pPr>
      <a:lvl5pPr marL="1439814" algn="l" defTabSz="719907" rtl="0" eaLnBrk="1" latinLnBrk="0" hangingPunct="1">
        <a:defRPr sz="1417" kern="1200">
          <a:solidFill>
            <a:schemeClr val="tx1"/>
          </a:solidFill>
          <a:latin typeface="+mn-lt"/>
          <a:ea typeface="+mn-ea"/>
          <a:cs typeface="+mn-cs"/>
        </a:defRPr>
      </a:lvl5pPr>
      <a:lvl6pPr marL="1799768" algn="l" defTabSz="719907" rtl="0" eaLnBrk="1" latinLnBrk="0" hangingPunct="1">
        <a:defRPr sz="1417" kern="1200">
          <a:solidFill>
            <a:schemeClr val="tx1"/>
          </a:solidFill>
          <a:latin typeface="+mn-lt"/>
          <a:ea typeface="+mn-ea"/>
          <a:cs typeface="+mn-cs"/>
        </a:defRPr>
      </a:lvl6pPr>
      <a:lvl7pPr marL="2159721" algn="l" defTabSz="719907" rtl="0" eaLnBrk="1" latinLnBrk="0" hangingPunct="1">
        <a:defRPr sz="1417" kern="1200">
          <a:solidFill>
            <a:schemeClr val="tx1"/>
          </a:solidFill>
          <a:latin typeface="+mn-lt"/>
          <a:ea typeface="+mn-ea"/>
          <a:cs typeface="+mn-cs"/>
        </a:defRPr>
      </a:lvl7pPr>
      <a:lvl8pPr marL="2519675" algn="l" defTabSz="719907" rtl="0" eaLnBrk="1" latinLnBrk="0" hangingPunct="1">
        <a:defRPr sz="1417" kern="1200">
          <a:solidFill>
            <a:schemeClr val="tx1"/>
          </a:solidFill>
          <a:latin typeface="+mn-lt"/>
          <a:ea typeface="+mn-ea"/>
          <a:cs typeface="+mn-cs"/>
        </a:defRPr>
      </a:lvl8pPr>
      <a:lvl9pPr marL="2879628" algn="l" defTabSz="719907" rtl="0" eaLnBrk="1" latinLnBrk="0" hangingPunct="1">
        <a:defRPr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icas.interfaceinc.co.za/bf.php?fid=6015" TargetMode="External"/><Relationship Id="rId3" Type="http://schemas.openxmlformats.org/officeDocument/2006/relationships/image" Target="../media/image1.wmf"/><Relationship Id="rId7" Type="http://schemas.openxmlformats.org/officeDocument/2006/relationships/image" Target="../media/image5.svg"/><Relationship Id="rId2"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png"/><Relationship Id="rId5" Type="http://schemas.openxmlformats.org/officeDocument/2006/relationships/image" Target="../media/image3.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hyperlink" Target="https://icas.interfaceinc.co.za/bf.php?fid=6015" TargetMode="External"/><Relationship Id="rId3" Type="http://schemas.openxmlformats.org/officeDocument/2006/relationships/image" Target="../media/image9.wmf"/><Relationship Id="rId7" Type="http://schemas.openxmlformats.org/officeDocument/2006/relationships/image" Target="../media/image5.svg"/><Relationship Id="rId2" Type="http://schemas.openxmlformats.org/officeDocument/2006/relationships/oleObject" Target="../embeddings/oleObject2.bin"/><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8.png"/><Relationship Id="rId5" Type="http://schemas.openxmlformats.org/officeDocument/2006/relationships/image" Target="../media/image3.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0.wmf"/><Relationship Id="rId7" Type="http://schemas.openxmlformats.org/officeDocument/2006/relationships/image" Target="../media/image6.png"/><Relationship Id="rId2" Type="http://schemas.openxmlformats.org/officeDocument/2006/relationships/oleObject" Target="../embeddings/oleObject3.bin"/><Relationship Id="rId1" Type="http://schemas.openxmlformats.org/officeDocument/2006/relationships/slideLayout" Target="../slideLayouts/slideLayout1.xml"/><Relationship Id="rId6" Type="http://schemas.openxmlformats.org/officeDocument/2006/relationships/hyperlink" Target="https://icas.interfaceinc.co.za/bf.php?fid=6015" TargetMode="External"/><Relationship Id="rId5" Type="http://schemas.openxmlformats.org/officeDocument/2006/relationships/image" Target="../media/image3.svg"/><Relationship Id="rId4" Type="http://schemas.openxmlformats.org/officeDocument/2006/relationships/image" Target="../media/image2.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alpha val="31000"/>
          </a:schemeClr>
        </a:solidFill>
        <a:effectLst/>
      </p:bgPr>
    </p:bg>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FDDE1FFE-26F4-4499-BD0F-50564FBBF4C0}"/>
              </a:ext>
            </a:extLst>
          </p:cNvPr>
          <p:cNvGraphicFramePr>
            <a:graphicFrameLocks noChangeAspect="1"/>
          </p:cNvGraphicFramePr>
          <p:nvPr>
            <p:extLst>
              <p:ext uri="{D42A27DB-BD31-4B8C-83A1-F6EECF244321}">
                <p14:modId xmlns:p14="http://schemas.microsoft.com/office/powerpoint/2010/main" val="1266500433"/>
              </p:ext>
            </p:extLst>
          </p:nvPr>
        </p:nvGraphicFramePr>
        <p:xfrm>
          <a:off x="1371601" y="162249"/>
          <a:ext cx="5840552" cy="3889211"/>
        </p:xfrm>
        <a:graphic>
          <a:graphicData uri="http://schemas.openxmlformats.org/presentationml/2006/ole">
            <mc:AlternateContent xmlns:mc="http://schemas.openxmlformats.org/markup-compatibility/2006">
              <mc:Choice xmlns:v="urn:schemas-microsoft-com:vml" Requires="v">
                <p:oleObj r:id="rId2" imgW="6196680" imgH="4126680" progId="">
                  <p:embed/>
                </p:oleObj>
              </mc:Choice>
              <mc:Fallback>
                <p:oleObj r:id="rId2" imgW="6196680" imgH="4126680" progId="">
                  <p:embed/>
                  <p:pic>
                    <p:nvPicPr>
                      <p:cNvPr id="0" name=""/>
                      <p:cNvPicPr/>
                      <p:nvPr/>
                    </p:nvPicPr>
                    <p:blipFill>
                      <a:blip r:embed="rId3"/>
                      <a:stretch>
                        <a:fillRect/>
                      </a:stretch>
                    </p:blipFill>
                    <p:spPr>
                      <a:xfrm>
                        <a:off x="1371601" y="162249"/>
                        <a:ext cx="5840552" cy="3889211"/>
                      </a:xfrm>
                      <a:prstGeom prst="rect">
                        <a:avLst/>
                      </a:prstGeom>
                    </p:spPr>
                  </p:pic>
                </p:oleObj>
              </mc:Fallback>
            </mc:AlternateContent>
          </a:graphicData>
        </a:graphic>
      </p:graphicFrame>
      <p:pic>
        <p:nvPicPr>
          <p:cNvPr id="47" name="Graphic 46">
            <a:extLst>
              <a:ext uri="{FF2B5EF4-FFF2-40B4-BE49-F238E27FC236}">
                <a16:creationId xmlns:a16="http://schemas.microsoft.com/office/drawing/2014/main" id="{4F1C6C8F-722B-4993-8450-8CB1DF21F581}"/>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l="-1" r="27841"/>
          <a:stretch/>
        </p:blipFill>
        <p:spPr>
          <a:xfrm>
            <a:off x="1245986" y="65112"/>
            <a:ext cx="5966166" cy="4082343"/>
          </a:xfrm>
          <a:prstGeom prst="rect">
            <a:avLst/>
          </a:prstGeom>
        </p:spPr>
      </p:pic>
      <p:sp>
        <p:nvSpPr>
          <p:cNvPr id="24" name="Freeform: Shape 23">
            <a:extLst>
              <a:ext uri="{FF2B5EF4-FFF2-40B4-BE49-F238E27FC236}">
                <a16:creationId xmlns:a16="http://schemas.microsoft.com/office/drawing/2014/main" id="{3B4AFFE2-713F-4C5B-BD83-E5E3A21EDDC5}"/>
              </a:ext>
            </a:extLst>
          </p:cNvPr>
          <p:cNvSpPr/>
          <p:nvPr/>
        </p:nvSpPr>
        <p:spPr>
          <a:xfrm>
            <a:off x="800310" y="6386252"/>
            <a:ext cx="11441" cy="10178"/>
          </a:xfrm>
          <a:custGeom>
            <a:avLst/>
            <a:gdLst/>
            <a:ahLst/>
            <a:cxnLst/>
            <a:rect l="l" t="t" r="r" b="b"/>
            <a:pathLst>
              <a:path w="11782" h="11782"/>
            </a:pathLst>
          </a:custGeom>
          <a:solidFill>
            <a:srgbClr val="003561"/>
          </a:solidFill>
          <a:ln w="11775" cap="flat">
            <a:noFill/>
            <a:prstDash val="solid"/>
            <a:miter/>
          </a:ln>
        </p:spPr>
        <p:txBody>
          <a:bodyPr rtlCol="0" anchor="ctr"/>
          <a:lstStyle/>
          <a:p>
            <a:endParaRPr lang="en-ZA"/>
          </a:p>
        </p:txBody>
      </p:sp>
      <p:sp>
        <p:nvSpPr>
          <p:cNvPr id="29" name="Rectangle: Rounded Corners 28">
            <a:extLst>
              <a:ext uri="{FF2B5EF4-FFF2-40B4-BE49-F238E27FC236}">
                <a16:creationId xmlns:a16="http://schemas.microsoft.com/office/drawing/2014/main" id="{6324B291-D569-4326-B497-19606D294D4F}"/>
              </a:ext>
            </a:extLst>
          </p:cNvPr>
          <p:cNvSpPr/>
          <p:nvPr/>
        </p:nvSpPr>
        <p:spPr>
          <a:xfrm>
            <a:off x="443978" y="3599655"/>
            <a:ext cx="6377128" cy="1160681"/>
          </a:xfrm>
          <a:prstGeom prst="roundRect">
            <a:avLst>
              <a:gd name="adj" fmla="val 5601"/>
            </a:avLst>
          </a:prstGeom>
          <a:solidFill>
            <a:srgbClr val="11A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pic>
        <p:nvPicPr>
          <p:cNvPr id="30" name="Graphic 29">
            <a:extLst>
              <a:ext uri="{FF2B5EF4-FFF2-40B4-BE49-F238E27FC236}">
                <a16:creationId xmlns:a16="http://schemas.microsoft.com/office/drawing/2014/main" id="{31FB9F01-8CB5-4B87-A9D5-C362D4F25DD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43870" y="4115393"/>
            <a:ext cx="430846" cy="578814"/>
          </a:xfrm>
          <a:prstGeom prst="rect">
            <a:avLst/>
          </a:prstGeom>
        </p:spPr>
      </p:pic>
      <p:sp>
        <p:nvSpPr>
          <p:cNvPr id="31" name="TextBox 30">
            <a:extLst>
              <a:ext uri="{FF2B5EF4-FFF2-40B4-BE49-F238E27FC236}">
                <a16:creationId xmlns:a16="http://schemas.microsoft.com/office/drawing/2014/main" id="{EA8E0655-849A-43BA-AB2B-13BF8263C193}"/>
              </a:ext>
            </a:extLst>
          </p:cNvPr>
          <p:cNvSpPr txBox="1"/>
          <p:nvPr/>
        </p:nvSpPr>
        <p:spPr>
          <a:xfrm>
            <a:off x="331736" y="3569226"/>
            <a:ext cx="6124959" cy="523220"/>
          </a:xfrm>
          <a:prstGeom prst="rect">
            <a:avLst/>
          </a:prstGeom>
          <a:noFill/>
        </p:spPr>
        <p:txBody>
          <a:bodyPr wrap="square" rtlCol="0">
            <a:spAutoFit/>
          </a:bodyPr>
          <a:lstStyle/>
          <a:p>
            <a:pPr algn="ctr"/>
            <a:r>
              <a:rPr kumimoji="0" lang="en-US" sz="2800" b="1" i="0" u="none" strike="noStrike" kern="1200" cap="none" spc="-300" normalizeH="0" baseline="0" noProof="0" dirty="0">
                <a:ln>
                  <a:noFill/>
                </a:ln>
                <a:solidFill>
                  <a:srgbClr val="FFFFFF"/>
                </a:solidFill>
                <a:effectLst/>
                <a:uLnTx/>
                <a:uFillTx/>
                <a:latin typeface="Century Gothic" panose="020F0302020204030204"/>
                <a:ea typeface="+mj-ea"/>
                <a:cs typeface="+mj-cs"/>
              </a:rPr>
              <a:t>What is Financial Commitment?</a:t>
            </a:r>
            <a:endParaRPr lang="en-ZA" sz="1000" dirty="0"/>
          </a:p>
        </p:txBody>
      </p:sp>
      <p:sp>
        <p:nvSpPr>
          <p:cNvPr id="32" name="TextBox 31">
            <a:extLst>
              <a:ext uri="{FF2B5EF4-FFF2-40B4-BE49-F238E27FC236}">
                <a16:creationId xmlns:a16="http://schemas.microsoft.com/office/drawing/2014/main" id="{74746D35-2F99-400A-8CAE-077A99B81FB0}"/>
              </a:ext>
            </a:extLst>
          </p:cNvPr>
          <p:cNvSpPr txBox="1"/>
          <p:nvPr/>
        </p:nvSpPr>
        <p:spPr>
          <a:xfrm>
            <a:off x="1153282" y="4002687"/>
            <a:ext cx="5665181" cy="770404"/>
          </a:xfrm>
          <a:prstGeom prst="rect">
            <a:avLst/>
          </a:prstGeom>
          <a:noFill/>
        </p:spPr>
        <p:txBody>
          <a:bodyPr wrap="square" rtlCol="0">
            <a:spAutoFit/>
          </a:bodyPr>
          <a:lstStyle/>
          <a:p>
            <a:pPr>
              <a:lnSpc>
                <a:spcPct val="107000"/>
              </a:lnSpc>
              <a:spcAft>
                <a:spcPts val="800"/>
              </a:spcAft>
            </a:pPr>
            <a:r>
              <a:rPr lang="en-ZA" sz="1050" dirty="0">
                <a:solidFill>
                  <a:schemeClr val="bg1"/>
                </a:solidFill>
                <a:effectLst/>
                <a:latin typeface="Century Gothic" panose="020B0502020202020204" pitchFamily="34" charset="0"/>
                <a:ea typeface="Calibri" panose="020F0502020204030204" pitchFamily="34" charset="0"/>
                <a:cs typeface="Calibri" panose="020F0502020204030204" pitchFamily="34" charset="0"/>
              </a:rPr>
              <a:t>Financial commitment is taking constructive and focused action toward financial security consistently and persistently. It is the bridge between financial knowledge and the implementation of that knowledge to produce the financial results you want. </a:t>
            </a:r>
            <a:endParaRPr lang="en-ZA" sz="1050" dirty="0">
              <a:solidFill>
                <a:schemeClr val="bg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34" name="Rounded Rectangle 83">
            <a:extLst>
              <a:ext uri="{FF2B5EF4-FFF2-40B4-BE49-F238E27FC236}">
                <a16:creationId xmlns:a16="http://schemas.microsoft.com/office/drawing/2014/main" id="{5B63897D-C0C7-456C-A2DD-7A5928043214}"/>
              </a:ext>
            </a:extLst>
          </p:cNvPr>
          <p:cNvSpPr/>
          <p:nvPr/>
        </p:nvSpPr>
        <p:spPr bwMode="auto">
          <a:xfrm>
            <a:off x="-1" y="4806409"/>
            <a:ext cx="7199313" cy="1286544"/>
          </a:xfrm>
          <a:prstGeom prst="roundRect">
            <a:avLst>
              <a:gd name="adj" fmla="val 0"/>
            </a:avLst>
          </a:prstGeom>
          <a:solidFill>
            <a:srgbClr val="1B2B5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p>
        </p:txBody>
      </p:sp>
      <p:sp>
        <p:nvSpPr>
          <p:cNvPr id="35" name="Rectangle 5">
            <a:extLst>
              <a:ext uri="{FF2B5EF4-FFF2-40B4-BE49-F238E27FC236}">
                <a16:creationId xmlns:a16="http://schemas.microsoft.com/office/drawing/2014/main" id="{CB9854D8-C51A-4237-987F-CFC6545C6677}"/>
              </a:ext>
            </a:extLst>
          </p:cNvPr>
          <p:cNvSpPr>
            <a:spLocks noChangeArrowheads="1"/>
          </p:cNvSpPr>
          <p:nvPr/>
        </p:nvSpPr>
        <p:spPr bwMode="auto">
          <a:xfrm>
            <a:off x="1255371" y="5035031"/>
            <a:ext cx="3482684" cy="823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US" altLang="en-US" sz="1500" b="1" dirty="0">
                <a:solidFill>
                  <a:schemeClr val="bg1"/>
                </a:solidFill>
                <a:latin typeface="Century Gothic" panose="020B0502020202020204" pitchFamily="34" charset="0"/>
              </a:rPr>
              <a:t>Your financial coach is ready to help with confidential and professional financial coaching.</a:t>
            </a:r>
          </a:p>
        </p:txBody>
      </p:sp>
      <p:grpSp>
        <p:nvGrpSpPr>
          <p:cNvPr id="36" name="Group 6">
            <a:extLst>
              <a:ext uri="{FF2B5EF4-FFF2-40B4-BE49-F238E27FC236}">
                <a16:creationId xmlns:a16="http://schemas.microsoft.com/office/drawing/2014/main" id="{0B22FD63-3F6E-4A75-8413-12209D6B9C21}"/>
              </a:ext>
            </a:extLst>
          </p:cNvPr>
          <p:cNvGrpSpPr>
            <a:grpSpLocks/>
          </p:cNvGrpSpPr>
          <p:nvPr/>
        </p:nvGrpSpPr>
        <p:grpSpPr bwMode="auto">
          <a:xfrm>
            <a:off x="4589561" y="5129480"/>
            <a:ext cx="2351565" cy="643651"/>
            <a:chOff x="-4035541" y="5025008"/>
            <a:chExt cx="2907221" cy="793850"/>
          </a:xfrm>
        </p:grpSpPr>
        <p:grpSp>
          <p:nvGrpSpPr>
            <p:cNvPr id="54" name="Group 5">
              <a:extLst>
                <a:ext uri="{FF2B5EF4-FFF2-40B4-BE49-F238E27FC236}">
                  <a16:creationId xmlns:a16="http://schemas.microsoft.com/office/drawing/2014/main" id="{97A17770-AD08-4DFA-A791-D6637C4867E9}"/>
                </a:ext>
              </a:extLst>
            </p:cNvPr>
            <p:cNvGrpSpPr>
              <a:grpSpLocks/>
            </p:cNvGrpSpPr>
            <p:nvPr/>
          </p:nvGrpSpPr>
          <p:grpSpPr bwMode="auto">
            <a:xfrm>
              <a:off x="-4035541" y="5206168"/>
              <a:ext cx="2630991" cy="470685"/>
              <a:chOff x="-4035542" y="5169282"/>
              <a:chExt cx="2630992" cy="470685"/>
            </a:xfrm>
          </p:grpSpPr>
          <p:sp>
            <p:nvSpPr>
              <p:cNvPr id="70" name="Rounded Rectangle 106">
                <a:extLst>
                  <a:ext uri="{FF2B5EF4-FFF2-40B4-BE49-F238E27FC236}">
                    <a16:creationId xmlns:a16="http://schemas.microsoft.com/office/drawing/2014/main" id="{6C320206-C0DE-4D52-86FD-ED32C55A45A2}"/>
                  </a:ext>
                </a:extLst>
              </p:cNvPr>
              <p:cNvSpPr/>
              <p:nvPr/>
            </p:nvSpPr>
            <p:spPr>
              <a:xfrm>
                <a:off x="-4035542" y="5169282"/>
                <a:ext cx="2630992" cy="470685"/>
              </a:xfrm>
              <a:prstGeom prst="roundRect">
                <a:avLst>
                  <a:gd name="adj" fmla="val 50000"/>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600">
                  <a:latin typeface="Century Gothic"/>
                  <a:cs typeface="Century Gothic"/>
                </a:endParaRPr>
              </a:p>
            </p:txBody>
          </p:sp>
          <p:sp>
            <p:nvSpPr>
              <p:cNvPr id="71" name="TextBox 1">
                <a:extLst>
                  <a:ext uri="{FF2B5EF4-FFF2-40B4-BE49-F238E27FC236}">
                    <a16:creationId xmlns:a16="http://schemas.microsoft.com/office/drawing/2014/main" id="{FDD1158B-E8B5-4BD8-AB91-30E8AC52DD94}"/>
                  </a:ext>
                </a:extLst>
              </p:cNvPr>
              <p:cNvSpPr txBox="1">
                <a:spLocks noChangeArrowheads="1"/>
              </p:cNvSpPr>
              <p:nvPr/>
            </p:nvSpPr>
            <p:spPr bwMode="auto">
              <a:xfrm>
                <a:off x="-3981781" y="5212979"/>
                <a:ext cx="2085464" cy="34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r>
                  <a:rPr lang="en-US" altLang="en-US" sz="1200" b="1" dirty="0">
                    <a:latin typeface="Century Gothic" panose="020B0502020202020204" pitchFamily="34" charset="0"/>
                  </a:rPr>
                  <a:t>Call us click </a:t>
                </a:r>
                <a:r>
                  <a:rPr lang="en-US" altLang="en-US" sz="1200" b="1" dirty="0">
                    <a:latin typeface="Century Gothic" panose="020B0502020202020204" pitchFamily="34" charset="0"/>
                    <a:hlinkClick r:id="rId8">
                      <a:extLst>
                        <a:ext uri="{A12FA001-AC4F-418D-AE19-62706E023703}">
                          <ahyp:hlinkClr xmlns:ahyp="http://schemas.microsoft.com/office/drawing/2018/hyperlinkcolor" val="tx"/>
                        </a:ext>
                      </a:extLst>
                    </a:hlinkClick>
                  </a:rPr>
                  <a:t>here </a:t>
                </a:r>
                <a:endParaRPr lang="en-US" altLang="en-US" sz="1200" b="1" dirty="0">
                  <a:latin typeface="Century Gothic" panose="020B0502020202020204" pitchFamily="34" charset="0"/>
                </a:endParaRPr>
              </a:p>
            </p:txBody>
          </p:sp>
        </p:grpSp>
        <p:grpSp>
          <p:nvGrpSpPr>
            <p:cNvPr id="55" name="Group 2">
              <a:extLst>
                <a:ext uri="{FF2B5EF4-FFF2-40B4-BE49-F238E27FC236}">
                  <a16:creationId xmlns:a16="http://schemas.microsoft.com/office/drawing/2014/main" id="{8257A809-C2ED-4049-8FE4-E275496E951A}"/>
                </a:ext>
              </a:extLst>
            </p:cNvPr>
            <p:cNvGrpSpPr>
              <a:grpSpLocks/>
            </p:cNvGrpSpPr>
            <p:nvPr/>
          </p:nvGrpSpPr>
          <p:grpSpPr bwMode="auto">
            <a:xfrm>
              <a:off x="-1922385" y="5025008"/>
              <a:ext cx="794065" cy="793850"/>
              <a:chOff x="-2852884" y="4880989"/>
              <a:chExt cx="598650" cy="598487"/>
            </a:xfrm>
          </p:grpSpPr>
          <p:grpSp>
            <p:nvGrpSpPr>
              <p:cNvPr id="56" name="Group 489">
                <a:extLst>
                  <a:ext uri="{FF2B5EF4-FFF2-40B4-BE49-F238E27FC236}">
                    <a16:creationId xmlns:a16="http://schemas.microsoft.com/office/drawing/2014/main" id="{C9738750-C4DF-44CA-B931-00385EB7118B}"/>
                  </a:ext>
                </a:extLst>
              </p:cNvPr>
              <p:cNvGrpSpPr>
                <a:grpSpLocks/>
              </p:cNvGrpSpPr>
              <p:nvPr/>
            </p:nvGrpSpPr>
            <p:grpSpPr bwMode="auto">
              <a:xfrm>
                <a:off x="-2852884" y="4880989"/>
                <a:ext cx="598650" cy="598487"/>
                <a:chOff x="6771436" y="4812432"/>
                <a:chExt cx="598227" cy="598299"/>
              </a:xfrm>
            </p:grpSpPr>
            <p:sp>
              <p:nvSpPr>
                <p:cNvPr id="66" name="Oval 65">
                  <a:extLst>
                    <a:ext uri="{FF2B5EF4-FFF2-40B4-BE49-F238E27FC236}">
                      <a16:creationId xmlns:a16="http://schemas.microsoft.com/office/drawing/2014/main" id="{F7AB2516-F0FB-4FBC-9693-DA6649C60210}"/>
                    </a:ext>
                  </a:extLst>
                </p:cNvPr>
                <p:cNvSpPr/>
                <p:nvPr/>
              </p:nvSpPr>
              <p:spPr>
                <a:xfrm flipV="1">
                  <a:off x="6768861" y="4812647"/>
                  <a:ext cx="600689" cy="597947"/>
                </a:xfrm>
                <a:prstGeom prst="ellipse">
                  <a:avLst/>
                </a:prstGeom>
                <a:solidFill>
                  <a:schemeClr val="bg1"/>
                </a:solidFill>
                <a:ln w="12700" cmpd="sng">
                  <a:solidFill>
                    <a:srgbClr val="FFFFFF"/>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100" dirty="0">
                    <a:solidFill>
                      <a:prstClr val="white"/>
                    </a:solidFill>
                    <a:latin typeface="Century Gothic"/>
                    <a:cs typeface="Century Gothic"/>
                  </a:endParaRPr>
                </a:p>
              </p:txBody>
            </p:sp>
            <p:grpSp>
              <p:nvGrpSpPr>
                <p:cNvPr id="67" name="Group 488">
                  <a:extLst>
                    <a:ext uri="{FF2B5EF4-FFF2-40B4-BE49-F238E27FC236}">
                      <a16:creationId xmlns:a16="http://schemas.microsoft.com/office/drawing/2014/main" id="{1C957F64-B336-4F25-8629-04A3595ABC5D}"/>
                    </a:ext>
                  </a:extLst>
                </p:cNvPr>
                <p:cNvGrpSpPr>
                  <a:grpSpLocks/>
                </p:cNvGrpSpPr>
                <p:nvPr/>
              </p:nvGrpSpPr>
              <p:grpSpPr bwMode="auto">
                <a:xfrm>
                  <a:off x="6907523" y="4924078"/>
                  <a:ext cx="352425" cy="382663"/>
                  <a:chOff x="6907523" y="4924078"/>
                  <a:chExt cx="352425" cy="382663"/>
                </a:xfrm>
              </p:grpSpPr>
              <p:sp>
                <p:nvSpPr>
                  <p:cNvPr id="68" name="Oval 67">
                    <a:extLst>
                      <a:ext uri="{FF2B5EF4-FFF2-40B4-BE49-F238E27FC236}">
                        <a16:creationId xmlns:a16="http://schemas.microsoft.com/office/drawing/2014/main" id="{F639FC99-F231-48F7-A3A5-6F5761F98ED2}"/>
                      </a:ext>
                    </a:extLst>
                  </p:cNvPr>
                  <p:cNvSpPr/>
                  <p:nvPr/>
                </p:nvSpPr>
                <p:spPr>
                  <a:xfrm>
                    <a:off x="6970642" y="4917984"/>
                    <a:ext cx="181604" cy="210675"/>
                  </a:xfrm>
                  <a:prstGeom prst="ellipse">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sp>
                <p:nvSpPr>
                  <p:cNvPr id="69" name="Freeform 105">
                    <a:extLst>
                      <a:ext uri="{FF2B5EF4-FFF2-40B4-BE49-F238E27FC236}">
                        <a16:creationId xmlns:a16="http://schemas.microsoft.com/office/drawing/2014/main" id="{B4EA27F9-2AA9-4BE5-BB52-2A7BBD91D1FC}"/>
                      </a:ext>
                    </a:extLst>
                  </p:cNvPr>
                  <p:cNvSpPr/>
                  <p:nvPr/>
                </p:nvSpPr>
                <p:spPr>
                  <a:xfrm>
                    <a:off x="6910108" y="5158091"/>
                    <a:ext cx="343028" cy="147163"/>
                  </a:xfrm>
                  <a:custGeom>
                    <a:avLst/>
                    <a:gdLst>
                      <a:gd name="connsiteX0" fmla="*/ 0 w 352425"/>
                      <a:gd name="connsiteY0" fmla="*/ 146050 h 146050"/>
                      <a:gd name="connsiteX1" fmla="*/ 352425 w 352425"/>
                      <a:gd name="connsiteY1" fmla="*/ 146050 h 146050"/>
                      <a:gd name="connsiteX2" fmla="*/ 346075 w 352425"/>
                      <a:gd name="connsiteY2" fmla="*/ 82550 h 146050"/>
                      <a:gd name="connsiteX3" fmla="*/ 247650 w 352425"/>
                      <a:gd name="connsiteY3" fmla="*/ 0 h 146050"/>
                      <a:gd name="connsiteX4" fmla="*/ 206375 w 352425"/>
                      <a:gd name="connsiteY4" fmla="*/ 79375 h 146050"/>
                      <a:gd name="connsiteX5" fmla="*/ 180975 w 352425"/>
                      <a:gd name="connsiteY5" fmla="*/ 31750 h 146050"/>
                      <a:gd name="connsiteX6" fmla="*/ 180975 w 352425"/>
                      <a:gd name="connsiteY6" fmla="*/ 31750 h 146050"/>
                      <a:gd name="connsiteX7" fmla="*/ 136525 w 352425"/>
                      <a:gd name="connsiteY7" fmla="*/ 88900 h 146050"/>
                      <a:gd name="connsiteX8" fmla="*/ 95250 w 352425"/>
                      <a:gd name="connsiteY8" fmla="*/ 12700 h 146050"/>
                      <a:gd name="connsiteX9" fmla="*/ 6350 w 352425"/>
                      <a:gd name="connsiteY9" fmla="*/ 85725 h 146050"/>
                      <a:gd name="connsiteX10" fmla="*/ 0 w 352425"/>
                      <a:gd name="connsiteY10" fmla="*/ 146050 h 146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2425" h="146050">
                        <a:moveTo>
                          <a:pt x="0" y="146050"/>
                        </a:moveTo>
                        <a:lnTo>
                          <a:pt x="352425" y="146050"/>
                        </a:lnTo>
                        <a:lnTo>
                          <a:pt x="346075" y="82550"/>
                        </a:lnTo>
                        <a:lnTo>
                          <a:pt x="247650" y="0"/>
                        </a:lnTo>
                        <a:lnTo>
                          <a:pt x="206375" y="79375"/>
                        </a:lnTo>
                        <a:lnTo>
                          <a:pt x="180975" y="31750"/>
                        </a:lnTo>
                        <a:lnTo>
                          <a:pt x="180975" y="31750"/>
                        </a:lnTo>
                        <a:lnTo>
                          <a:pt x="136525" y="88900"/>
                        </a:lnTo>
                        <a:lnTo>
                          <a:pt x="95250" y="12700"/>
                        </a:lnTo>
                        <a:lnTo>
                          <a:pt x="6350" y="85725"/>
                        </a:lnTo>
                        <a:lnTo>
                          <a:pt x="0" y="146050"/>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grpSp>
          </p:grpSp>
          <p:grpSp>
            <p:nvGrpSpPr>
              <p:cNvPr id="59" name="Group 487">
                <a:extLst>
                  <a:ext uri="{FF2B5EF4-FFF2-40B4-BE49-F238E27FC236}">
                    <a16:creationId xmlns:a16="http://schemas.microsoft.com/office/drawing/2014/main" id="{CD416B00-F9F7-450F-9F58-03BEEBED3E0D}"/>
                  </a:ext>
                </a:extLst>
              </p:cNvPr>
              <p:cNvGrpSpPr>
                <a:grpSpLocks/>
              </p:cNvGrpSpPr>
              <p:nvPr/>
            </p:nvGrpSpPr>
            <p:grpSpPr bwMode="auto">
              <a:xfrm>
                <a:off x="-2702789" y="4963054"/>
                <a:ext cx="279746" cy="273069"/>
                <a:chOff x="6699242" y="4603125"/>
                <a:chExt cx="1166006" cy="1138920"/>
              </a:xfrm>
            </p:grpSpPr>
            <p:grpSp>
              <p:nvGrpSpPr>
                <p:cNvPr id="60" name="Group 484">
                  <a:extLst>
                    <a:ext uri="{FF2B5EF4-FFF2-40B4-BE49-F238E27FC236}">
                      <a16:creationId xmlns:a16="http://schemas.microsoft.com/office/drawing/2014/main" id="{0954305C-2A56-4F40-9323-03B6E7586E16}"/>
                    </a:ext>
                  </a:extLst>
                </p:cNvPr>
                <p:cNvGrpSpPr>
                  <a:grpSpLocks/>
                </p:cNvGrpSpPr>
                <p:nvPr/>
              </p:nvGrpSpPr>
              <p:grpSpPr bwMode="auto">
                <a:xfrm>
                  <a:off x="6699242" y="4603125"/>
                  <a:ext cx="1166006" cy="801369"/>
                  <a:chOff x="6699242" y="4603125"/>
                  <a:chExt cx="1166006" cy="801369"/>
                </a:xfrm>
              </p:grpSpPr>
              <p:sp>
                <p:nvSpPr>
                  <p:cNvPr id="63" name="Block Arc 481">
                    <a:extLst>
                      <a:ext uri="{FF2B5EF4-FFF2-40B4-BE49-F238E27FC236}">
                        <a16:creationId xmlns:a16="http://schemas.microsoft.com/office/drawing/2014/main" id="{87316C34-3E82-4B1D-BAF1-D32FE714208A}"/>
                      </a:ext>
                    </a:extLst>
                  </p:cNvPr>
                  <p:cNvSpPr/>
                  <p:nvPr/>
                </p:nvSpPr>
                <p:spPr>
                  <a:xfrm>
                    <a:off x="6807441" y="4604289"/>
                    <a:ext cx="990541" cy="562281"/>
                  </a:xfrm>
                  <a:custGeom>
                    <a:avLst/>
                    <a:gdLst>
                      <a:gd name="connsiteX0" fmla="*/ 0 w 1264324"/>
                      <a:gd name="connsiteY0" fmla="*/ 574822 h 1149644"/>
                      <a:gd name="connsiteX1" fmla="*/ 632162 w 1264324"/>
                      <a:gd name="connsiteY1" fmla="*/ 0 h 1149644"/>
                      <a:gd name="connsiteX2" fmla="*/ 1264324 w 1264324"/>
                      <a:gd name="connsiteY2" fmla="*/ 574822 h 1149644"/>
                      <a:gd name="connsiteX3" fmla="*/ 976913 w 1264324"/>
                      <a:gd name="connsiteY3" fmla="*/ 574822 h 1149644"/>
                      <a:gd name="connsiteX4" fmla="*/ 632162 w 1264324"/>
                      <a:gd name="connsiteY4" fmla="*/ 287411 h 1149644"/>
                      <a:gd name="connsiteX5" fmla="*/ 287411 w 1264324"/>
                      <a:gd name="connsiteY5" fmla="*/ 574822 h 1149644"/>
                      <a:gd name="connsiteX6" fmla="*/ 0 w 1264324"/>
                      <a:gd name="connsiteY6" fmla="*/ 574822 h 1149644"/>
                      <a:gd name="connsiteX0" fmla="*/ 0 w 1264324"/>
                      <a:gd name="connsiteY0" fmla="*/ 574822 h 574822"/>
                      <a:gd name="connsiteX1" fmla="*/ 632162 w 1264324"/>
                      <a:gd name="connsiteY1" fmla="*/ 0 h 574822"/>
                      <a:gd name="connsiteX2" fmla="*/ 1264324 w 1264324"/>
                      <a:gd name="connsiteY2" fmla="*/ 574822 h 574822"/>
                      <a:gd name="connsiteX3" fmla="*/ 976913 w 1264324"/>
                      <a:gd name="connsiteY3" fmla="*/ 574822 h 574822"/>
                      <a:gd name="connsiteX4" fmla="*/ 632162 w 1264324"/>
                      <a:gd name="connsiteY4" fmla="*/ 287411 h 574822"/>
                      <a:gd name="connsiteX5" fmla="*/ 96911 w 1264324"/>
                      <a:gd name="connsiteY5" fmla="*/ 571647 h 574822"/>
                      <a:gd name="connsiteX6" fmla="*/ 0 w 1264324"/>
                      <a:gd name="connsiteY6" fmla="*/ 574822 h 574822"/>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32162 w 1264324"/>
                      <a:gd name="connsiteY4" fmla="*/ 287411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7786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68336 w 1264324"/>
                      <a:gd name="connsiteY5" fmla="*/ 574822 h 584347"/>
                      <a:gd name="connsiteX6" fmla="*/ 0 w 1264324"/>
                      <a:gd name="connsiteY6" fmla="*/ 574822 h 584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4324" h="584347">
                        <a:moveTo>
                          <a:pt x="0" y="574822"/>
                        </a:moveTo>
                        <a:cubicBezTo>
                          <a:pt x="0" y="257357"/>
                          <a:pt x="283029" y="0"/>
                          <a:pt x="632162" y="0"/>
                        </a:cubicBezTo>
                        <a:cubicBezTo>
                          <a:pt x="981295" y="0"/>
                          <a:pt x="1264324" y="257357"/>
                          <a:pt x="1264324" y="574822"/>
                        </a:cubicBezTo>
                        <a:lnTo>
                          <a:pt x="1205513" y="584347"/>
                        </a:lnTo>
                        <a:cubicBezTo>
                          <a:pt x="1205513" y="425614"/>
                          <a:pt x="1057513" y="39761"/>
                          <a:pt x="616287" y="61986"/>
                        </a:cubicBezTo>
                        <a:cubicBezTo>
                          <a:pt x="209986" y="71511"/>
                          <a:pt x="68336" y="416089"/>
                          <a:pt x="68336" y="574822"/>
                        </a:cubicBezTo>
                        <a:lnTo>
                          <a:pt x="0" y="574822"/>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solidFill>
                        <a:schemeClr val="tx1"/>
                      </a:solidFill>
                    </a:endParaRPr>
                  </a:p>
                </p:txBody>
              </p:sp>
              <p:sp>
                <p:nvSpPr>
                  <p:cNvPr id="64" name="Rounded Rectangle 100">
                    <a:extLst>
                      <a:ext uri="{FF2B5EF4-FFF2-40B4-BE49-F238E27FC236}">
                        <a16:creationId xmlns:a16="http://schemas.microsoft.com/office/drawing/2014/main" id="{7DA4355A-3213-451C-959B-6A5153F69845}"/>
                      </a:ext>
                    </a:extLst>
                  </p:cNvPr>
                  <p:cNvSpPr/>
                  <p:nvPr/>
                </p:nvSpPr>
                <p:spPr>
                  <a:xfrm>
                    <a:off x="6736223" y="5063163"/>
                    <a:ext cx="142431" cy="368388"/>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sp>
                <p:nvSpPr>
                  <p:cNvPr id="65" name="Rounded Rectangle 101">
                    <a:extLst>
                      <a:ext uri="{FF2B5EF4-FFF2-40B4-BE49-F238E27FC236}">
                        <a16:creationId xmlns:a16="http://schemas.microsoft.com/office/drawing/2014/main" id="{A133AF3E-19B5-4E04-A368-E4B13AA9FD17}"/>
                      </a:ext>
                    </a:extLst>
                  </p:cNvPr>
                  <p:cNvSpPr/>
                  <p:nvPr/>
                </p:nvSpPr>
                <p:spPr>
                  <a:xfrm>
                    <a:off x="7694396" y="5030846"/>
                    <a:ext cx="142431" cy="355466"/>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grpSp>
            <p:sp>
              <p:nvSpPr>
                <p:cNvPr id="61" name="Block Arc 481">
                  <a:extLst>
                    <a:ext uri="{FF2B5EF4-FFF2-40B4-BE49-F238E27FC236}">
                      <a16:creationId xmlns:a16="http://schemas.microsoft.com/office/drawing/2014/main" id="{2C4198E1-9A35-4CA0-B433-25A7AC3AA412}"/>
                    </a:ext>
                  </a:extLst>
                </p:cNvPr>
                <p:cNvSpPr/>
                <p:nvPr/>
              </p:nvSpPr>
              <p:spPr>
                <a:xfrm rot="16997135">
                  <a:off x="6707608" y="5104726"/>
                  <a:ext cx="601054" cy="517931"/>
                </a:xfrm>
                <a:custGeom>
                  <a:avLst/>
                  <a:gdLst>
                    <a:gd name="connsiteX0" fmla="*/ 0 w 1264324"/>
                    <a:gd name="connsiteY0" fmla="*/ 574822 h 1149644"/>
                    <a:gd name="connsiteX1" fmla="*/ 632162 w 1264324"/>
                    <a:gd name="connsiteY1" fmla="*/ 0 h 1149644"/>
                    <a:gd name="connsiteX2" fmla="*/ 1264324 w 1264324"/>
                    <a:gd name="connsiteY2" fmla="*/ 574822 h 1149644"/>
                    <a:gd name="connsiteX3" fmla="*/ 976913 w 1264324"/>
                    <a:gd name="connsiteY3" fmla="*/ 574822 h 1149644"/>
                    <a:gd name="connsiteX4" fmla="*/ 632162 w 1264324"/>
                    <a:gd name="connsiteY4" fmla="*/ 287411 h 1149644"/>
                    <a:gd name="connsiteX5" fmla="*/ 287411 w 1264324"/>
                    <a:gd name="connsiteY5" fmla="*/ 574822 h 1149644"/>
                    <a:gd name="connsiteX6" fmla="*/ 0 w 1264324"/>
                    <a:gd name="connsiteY6" fmla="*/ 574822 h 1149644"/>
                    <a:gd name="connsiteX0" fmla="*/ 0 w 1264324"/>
                    <a:gd name="connsiteY0" fmla="*/ 574822 h 574822"/>
                    <a:gd name="connsiteX1" fmla="*/ 632162 w 1264324"/>
                    <a:gd name="connsiteY1" fmla="*/ 0 h 574822"/>
                    <a:gd name="connsiteX2" fmla="*/ 1264324 w 1264324"/>
                    <a:gd name="connsiteY2" fmla="*/ 574822 h 574822"/>
                    <a:gd name="connsiteX3" fmla="*/ 976913 w 1264324"/>
                    <a:gd name="connsiteY3" fmla="*/ 574822 h 574822"/>
                    <a:gd name="connsiteX4" fmla="*/ 632162 w 1264324"/>
                    <a:gd name="connsiteY4" fmla="*/ 287411 h 574822"/>
                    <a:gd name="connsiteX5" fmla="*/ 96911 w 1264324"/>
                    <a:gd name="connsiteY5" fmla="*/ 571647 h 574822"/>
                    <a:gd name="connsiteX6" fmla="*/ 0 w 1264324"/>
                    <a:gd name="connsiteY6" fmla="*/ 574822 h 574822"/>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32162 w 1264324"/>
                    <a:gd name="connsiteY4" fmla="*/ 287411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7786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68336 w 1264324"/>
                    <a:gd name="connsiteY5" fmla="*/ 574822 h 584347"/>
                    <a:gd name="connsiteX6" fmla="*/ 0 w 1264324"/>
                    <a:gd name="connsiteY6" fmla="*/ 574822 h 584347"/>
                    <a:gd name="connsiteX0" fmla="*/ 0 w 1264324"/>
                    <a:gd name="connsiteY0" fmla="*/ 578761 h 588286"/>
                    <a:gd name="connsiteX1" fmla="*/ 632162 w 1264324"/>
                    <a:gd name="connsiteY1" fmla="*/ 3939 h 588286"/>
                    <a:gd name="connsiteX2" fmla="*/ 1264324 w 1264324"/>
                    <a:gd name="connsiteY2" fmla="*/ 578761 h 588286"/>
                    <a:gd name="connsiteX3" fmla="*/ 1205513 w 1264324"/>
                    <a:gd name="connsiteY3" fmla="*/ 588286 h 588286"/>
                    <a:gd name="connsiteX4" fmla="*/ 695946 w 1264324"/>
                    <a:gd name="connsiteY4" fmla="*/ 63775 h 588286"/>
                    <a:gd name="connsiteX5" fmla="*/ 616287 w 1264324"/>
                    <a:gd name="connsiteY5" fmla="*/ 65925 h 588286"/>
                    <a:gd name="connsiteX6" fmla="*/ 68336 w 1264324"/>
                    <a:gd name="connsiteY6" fmla="*/ 578761 h 588286"/>
                    <a:gd name="connsiteX7" fmla="*/ 0 w 1264324"/>
                    <a:gd name="connsiteY7" fmla="*/ 578761 h 588286"/>
                    <a:gd name="connsiteX0" fmla="*/ 0 w 1264324"/>
                    <a:gd name="connsiteY0" fmla="*/ 647617 h 657142"/>
                    <a:gd name="connsiteX1" fmla="*/ 632162 w 1264324"/>
                    <a:gd name="connsiteY1" fmla="*/ 72795 h 657142"/>
                    <a:gd name="connsiteX2" fmla="*/ 711067 w 1264324"/>
                    <a:gd name="connsiteY2" fmla="*/ 71127 h 657142"/>
                    <a:gd name="connsiteX3" fmla="*/ 1264324 w 1264324"/>
                    <a:gd name="connsiteY3" fmla="*/ 647617 h 657142"/>
                    <a:gd name="connsiteX4" fmla="*/ 1205513 w 1264324"/>
                    <a:gd name="connsiteY4" fmla="*/ 657142 h 657142"/>
                    <a:gd name="connsiteX5" fmla="*/ 695946 w 1264324"/>
                    <a:gd name="connsiteY5" fmla="*/ 132631 h 657142"/>
                    <a:gd name="connsiteX6" fmla="*/ 616287 w 1264324"/>
                    <a:gd name="connsiteY6" fmla="*/ 134781 h 657142"/>
                    <a:gd name="connsiteX7" fmla="*/ 68336 w 1264324"/>
                    <a:gd name="connsiteY7" fmla="*/ 647617 h 657142"/>
                    <a:gd name="connsiteX8" fmla="*/ 0 w 1264324"/>
                    <a:gd name="connsiteY8" fmla="*/ 647617 h 657142"/>
                    <a:gd name="connsiteX0" fmla="*/ 0 w 1264324"/>
                    <a:gd name="connsiteY0" fmla="*/ 647617 h 647617"/>
                    <a:gd name="connsiteX1" fmla="*/ 632162 w 1264324"/>
                    <a:gd name="connsiteY1" fmla="*/ 72795 h 647617"/>
                    <a:gd name="connsiteX2" fmla="*/ 711067 w 1264324"/>
                    <a:gd name="connsiteY2" fmla="*/ 71127 h 647617"/>
                    <a:gd name="connsiteX3" fmla="*/ 1264324 w 1264324"/>
                    <a:gd name="connsiteY3" fmla="*/ 647617 h 647617"/>
                    <a:gd name="connsiteX4" fmla="*/ 695946 w 1264324"/>
                    <a:gd name="connsiteY4" fmla="*/ 132631 h 647617"/>
                    <a:gd name="connsiteX5" fmla="*/ 616287 w 1264324"/>
                    <a:gd name="connsiteY5" fmla="*/ 134781 h 647617"/>
                    <a:gd name="connsiteX6" fmla="*/ 68336 w 1264324"/>
                    <a:gd name="connsiteY6" fmla="*/ 647617 h 647617"/>
                    <a:gd name="connsiteX7" fmla="*/ 0 w 1264324"/>
                    <a:gd name="connsiteY7" fmla="*/ 647617 h 647617"/>
                    <a:gd name="connsiteX0" fmla="*/ 0 w 715481"/>
                    <a:gd name="connsiteY0" fmla="*/ 620306 h 620306"/>
                    <a:gd name="connsiteX1" fmla="*/ 632162 w 715481"/>
                    <a:gd name="connsiteY1" fmla="*/ 45484 h 620306"/>
                    <a:gd name="connsiteX2" fmla="*/ 711067 w 715481"/>
                    <a:gd name="connsiteY2" fmla="*/ 43816 h 620306"/>
                    <a:gd name="connsiteX3" fmla="*/ 695946 w 715481"/>
                    <a:gd name="connsiteY3" fmla="*/ 105320 h 620306"/>
                    <a:gd name="connsiteX4" fmla="*/ 616287 w 715481"/>
                    <a:gd name="connsiteY4" fmla="*/ 107470 h 620306"/>
                    <a:gd name="connsiteX5" fmla="*/ 68336 w 715481"/>
                    <a:gd name="connsiteY5" fmla="*/ 620306 h 620306"/>
                    <a:gd name="connsiteX6" fmla="*/ 0 w 715481"/>
                    <a:gd name="connsiteY6" fmla="*/ 620306 h 620306"/>
                    <a:gd name="connsiteX0" fmla="*/ 0 w 718568"/>
                    <a:gd name="connsiteY0" fmla="*/ 620393 h 620393"/>
                    <a:gd name="connsiteX1" fmla="*/ 632162 w 718568"/>
                    <a:gd name="connsiteY1" fmla="*/ 45571 h 620393"/>
                    <a:gd name="connsiteX2" fmla="*/ 711067 w 718568"/>
                    <a:gd name="connsiteY2" fmla="*/ 43903 h 620393"/>
                    <a:gd name="connsiteX3" fmla="*/ 616287 w 718568"/>
                    <a:gd name="connsiteY3" fmla="*/ 107557 h 620393"/>
                    <a:gd name="connsiteX4" fmla="*/ 68336 w 718568"/>
                    <a:gd name="connsiteY4" fmla="*/ 620393 h 620393"/>
                    <a:gd name="connsiteX5" fmla="*/ 0 w 718568"/>
                    <a:gd name="connsiteY5" fmla="*/ 620393 h 620393"/>
                    <a:gd name="connsiteX0" fmla="*/ 0 w 698755"/>
                    <a:gd name="connsiteY0" fmla="*/ 618166 h 618166"/>
                    <a:gd name="connsiteX1" fmla="*/ 632162 w 698755"/>
                    <a:gd name="connsiteY1" fmla="*/ 43344 h 618166"/>
                    <a:gd name="connsiteX2" fmla="*/ 616287 w 698755"/>
                    <a:gd name="connsiteY2" fmla="*/ 105330 h 618166"/>
                    <a:gd name="connsiteX3" fmla="*/ 68336 w 698755"/>
                    <a:gd name="connsiteY3" fmla="*/ 618166 h 618166"/>
                    <a:gd name="connsiteX4" fmla="*/ 0 w 698755"/>
                    <a:gd name="connsiteY4" fmla="*/ 618166 h 618166"/>
                    <a:gd name="connsiteX0" fmla="*/ 0 w 678222"/>
                    <a:gd name="connsiteY0" fmla="*/ 607486 h 607486"/>
                    <a:gd name="connsiteX1" fmla="*/ 632162 w 678222"/>
                    <a:gd name="connsiteY1" fmla="*/ 32664 h 607486"/>
                    <a:gd name="connsiteX2" fmla="*/ 616287 w 678222"/>
                    <a:gd name="connsiteY2" fmla="*/ 94650 h 607486"/>
                    <a:gd name="connsiteX3" fmla="*/ 68336 w 678222"/>
                    <a:gd name="connsiteY3" fmla="*/ 607486 h 607486"/>
                    <a:gd name="connsiteX4" fmla="*/ 0 w 678222"/>
                    <a:gd name="connsiteY4" fmla="*/ 607486 h 607486"/>
                    <a:gd name="connsiteX0" fmla="*/ 0 w 742765"/>
                    <a:gd name="connsiteY0" fmla="*/ 583000 h 583000"/>
                    <a:gd name="connsiteX1" fmla="*/ 632162 w 742765"/>
                    <a:gd name="connsiteY1" fmla="*/ 8178 h 583000"/>
                    <a:gd name="connsiteX2" fmla="*/ 616287 w 742765"/>
                    <a:gd name="connsiteY2" fmla="*/ 70164 h 583000"/>
                    <a:gd name="connsiteX3" fmla="*/ 68336 w 742765"/>
                    <a:gd name="connsiteY3" fmla="*/ 583000 h 583000"/>
                    <a:gd name="connsiteX4" fmla="*/ 0 w 742765"/>
                    <a:gd name="connsiteY4" fmla="*/ 583000 h 58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765" h="583000">
                      <a:moveTo>
                        <a:pt x="0" y="583000"/>
                      </a:moveTo>
                      <a:cubicBezTo>
                        <a:pt x="0" y="265535"/>
                        <a:pt x="384228" y="-55673"/>
                        <a:pt x="632162" y="8178"/>
                      </a:cubicBezTo>
                      <a:cubicBezTo>
                        <a:pt x="880096" y="72029"/>
                        <a:pt x="636648" y="27091"/>
                        <a:pt x="616287" y="70164"/>
                      </a:cubicBezTo>
                      <a:cubicBezTo>
                        <a:pt x="209986" y="79689"/>
                        <a:pt x="68336" y="424267"/>
                        <a:pt x="68336" y="583000"/>
                      </a:cubicBezTo>
                      <a:lnTo>
                        <a:pt x="0" y="583000"/>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a:solidFill>
                      <a:schemeClr val="tx1"/>
                    </a:solidFill>
                  </a:endParaRPr>
                </a:p>
              </p:txBody>
            </p:sp>
            <p:sp>
              <p:nvSpPr>
                <p:cNvPr id="62" name="Rounded Rectangle 98">
                  <a:extLst>
                    <a:ext uri="{FF2B5EF4-FFF2-40B4-BE49-F238E27FC236}">
                      <a16:creationId xmlns:a16="http://schemas.microsoft.com/office/drawing/2014/main" id="{3B5F057E-FFE8-429A-A2C6-D049695141AA}"/>
                    </a:ext>
                  </a:extLst>
                </p:cNvPr>
                <p:cNvSpPr/>
                <p:nvPr/>
              </p:nvSpPr>
              <p:spPr>
                <a:xfrm rot="1300315">
                  <a:off x="7079355" y="5625439"/>
                  <a:ext cx="174800" cy="116333"/>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a:p>
              </p:txBody>
            </p:sp>
          </p:grpSp>
        </p:grpSp>
      </p:grpSp>
      <p:grpSp>
        <p:nvGrpSpPr>
          <p:cNvPr id="37" name="Group 1">
            <a:extLst>
              <a:ext uri="{FF2B5EF4-FFF2-40B4-BE49-F238E27FC236}">
                <a16:creationId xmlns:a16="http://schemas.microsoft.com/office/drawing/2014/main" id="{B00BF926-88AE-4F95-8651-39C995EA8865}"/>
              </a:ext>
            </a:extLst>
          </p:cNvPr>
          <p:cNvGrpSpPr>
            <a:grpSpLocks/>
          </p:cNvGrpSpPr>
          <p:nvPr/>
        </p:nvGrpSpPr>
        <p:grpSpPr bwMode="auto">
          <a:xfrm>
            <a:off x="230461" y="4951000"/>
            <a:ext cx="1015866" cy="1013998"/>
            <a:chOff x="219536" y="7396444"/>
            <a:chExt cx="967705" cy="966175"/>
          </a:xfrm>
        </p:grpSpPr>
        <p:sp>
          <p:nvSpPr>
            <p:cNvPr id="38" name="Oval 37">
              <a:extLst>
                <a:ext uri="{FF2B5EF4-FFF2-40B4-BE49-F238E27FC236}">
                  <a16:creationId xmlns:a16="http://schemas.microsoft.com/office/drawing/2014/main" id="{68CCBAEE-E48C-4D70-87D7-6CFA3DD1E50D}"/>
                </a:ext>
              </a:extLst>
            </p:cNvPr>
            <p:cNvSpPr/>
            <p:nvPr/>
          </p:nvSpPr>
          <p:spPr bwMode="auto">
            <a:xfrm>
              <a:off x="219075" y="7396821"/>
              <a:ext cx="968375" cy="965450"/>
            </a:xfrm>
            <a:prstGeom prst="ellipse">
              <a:avLst/>
            </a:prstGeom>
            <a:solidFill>
              <a:srgbClr val="1B2B57"/>
            </a:solidFill>
            <a:ln w="31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p>
          </p:txBody>
        </p:sp>
        <p:pic>
          <p:nvPicPr>
            <p:cNvPr id="48" name="Picture 2">
              <a:extLst>
                <a:ext uri="{FF2B5EF4-FFF2-40B4-BE49-F238E27FC236}">
                  <a16:creationId xmlns:a16="http://schemas.microsoft.com/office/drawing/2014/main" id="{267D5921-C696-4CC3-B421-BFA38422664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89926" y="7482648"/>
              <a:ext cx="653766" cy="653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41" name="Graphic 21">
            <a:extLst>
              <a:ext uri="{FF2B5EF4-FFF2-40B4-BE49-F238E27FC236}">
                <a16:creationId xmlns:a16="http://schemas.microsoft.com/office/drawing/2014/main" id="{DAE9BCE7-D308-451F-A856-A3E8545E9DB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flipH="1" flipV="1">
            <a:off x="3321813" y="6377195"/>
            <a:ext cx="3890339" cy="81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5" name="Picture 24">
            <a:extLst>
              <a:ext uri="{FF2B5EF4-FFF2-40B4-BE49-F238E27FC236}">
                <a16:creationId xmlns:a16="http://schemas.microsoft.com/office/drawing/2014/main" id="{9B39F74D-35FF-4A3F-A0D1-F769D0E756E4}"/>
              </a:ext>
            </a:extLst>
          </p:cNvPr>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175487" y="6395686"/>
            <a:ext cx="1390808" cy="782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 name="TextBox 50">
            <a:extLst>
              <a:ext uri="{FF2B5EF4-FFF2-40B4-BE49-F238E27FC236}">
                <a16:creationId xmlns:a16="http://schemas.microsoft.com/office/drawing/2014/main" id="{00B638A3-F4CB-4750-947A-A8FD39C3FC50}"/>
              </a:ext>
            </a:extLst>
          </p:cNvPr>
          <p:cNvSpPr txBox="1">
            <a:spLocks noChangeArrowheads="1"/>
          </p:cNvSpPr>
          <p:nvPr/>
        </p:nvSpPr>
        <p:spPr bwMode="auto">
          <a:xfrm>
            <a:off x="3979644" y="6429349"/>
            <a:ext cx="3453720" cy="780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9372" tIns="29686" rIns="59372" bIns="29686">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ct val="130000"/>
              </a:lnSpc>
            </a:pPr>
            <a:r>
              <a:rPr lang="en-ZA" sz="1200" b="1" dirty="0">
                <a:solidFill>
                  <a:srgbClr val="06335B"/>
                </a:solidFill>
                <a:latin typeface="Century Gothic" charset="0"/>
                <a:cs typeface="Century Gothic" charset="0"/>
              </a:rPr>
              <a:t>Call Your Toll Free Number </a:t>
            </a:r>
            <a:r>
              <a:rPr lang="en-ZA" sz="1200" b="1" dirty="0">
                <a:solidFill>
                  <a:srgbClr val="0093D0"/>
                </a:solidFill>
                <a:latin typeface="Century Gothic" charset="0"/>
                <a:cs typeface="Century Gothic" charset="0"/>
              </a:rPr>
              <a:t>NOW</a:t>
            </a:r>
          </a:p>
          <a:p>
            <a:pPr>
              <a:lnSpc>
                <a:spcPct val="130000"/>
              </a:lnSpc>
            </a:pPr>
            <a:r>
              <a:rPr lang="en-ZA" sz="1200" b="1" dirty="0">
                <a:solidFill>
                  <a:srgbClr val="06335B"/>
                </a:solidFill>
                <a:latin typeface="Century Gothic" charset="0"/>
                <a:cs typeface="Century Gothic" charset="0"/>
              </a:rPr>
              <a:t>– free from landline and mobile phone </a:t>
            </a:r>
          </a:p>
          <a:p>
            <a:pPr>
              <a:lnSpc>
                <a:spcPct val="130000"/>
              </a:lnSpc>
            </a:pPr>
            <a:r>
              <a:rPr lang="en-ZA" sz="1200" b="1" dirty="0">
                <a:solidFill>
                  <a:srgbClr val="0093D0"/>
                </a:solidFill>
                <a:latin typeface="Century Gothic" charset="0"/>
                <a:cs typeface="Century Gothic" charset="0"/>
              </a:rPr>
              <a:t>USSD *134*905# </a:t>
            </a:r>
            <a:r>
              <a:rPr lang="en-ZA" sz="1200" b="1" dirty="0">
                <a:solidFill>
                  <a:srgbClr val="06335B"/>
                </a:solidFill>
                <a:latin typeface="Century Gothic" charset="0"/>
                <a:cs typeface="Century Gothic" charset="0"/>
              </a:rPr>
              <a:t>- to request a call-back</a:t>
            </a:r>
          </a:p>
        </p:txBody>
      </p:sp>
    </p:spTree>
    <p:extLst>
      <p:ext uri="{BB962C8B-B14F-4D97-AF65-F5344CB8AC3E}">
        <p14:creationId xmlns:p14="http://schemas.microsoft.com/office/powerpoint/2010/main" val="359890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8D03C024-42B7-463D-9B86-3B5ED352E08B}"/>
              </a:ext>
            </a:extLst>
          </p:cNvPr>
          <p:cNvGraphicFramePr>
            <a:graphicFrameLocks noChangeAspect="1"/>
          </p:cNvGraphicFramePr>
          <p:nvPr>
            <p:extLst>
              <p:ext uri="{D42A27DB-BD31-4B8C-83A1-F6EECF244321}">
                <p14:modId xmlns:p14="http://schemas.microsoft.com/office/powerpoint/2010/main" val="2197277431"/>
              </p:ext>
            </p:extLst>
          </p:nvPr>
        </p:nvGraphicFramePr>
        <p:xfrm>
          <a:off x="1996750" y="153774"/>
          <a:ext cx="5202564" cy="3464377"/>
        </p:xfrm>
        <a:graphic>
          <a:graphicData uri="http://schemas.openxmlformats.org/presentationml/2006/ole">
            <mc:AlternateContent xmlns:mc="http://schemas.openxmlformats.org/markup-compatibility/2006">
              <mc:Choice xmlns:v="urn:schemas-microsoft-com:vml" Requires="v">
                <p:oleObj r:id="rId2" imgW="6196680" imgH="4126680" progId="">
                  <p:embed/>
                </p:oleObj>
              </mc:Choice>
              <mc:Fallback>
                <p:oleObj r:id="rId2" imgW="6196680" imgH="4126680" progId="">
                  <p:embed/>
                  <p:pic>
                    <p:nvPicPr>
                      <p:cNvPr id="0" name=""/>
                      <p:cNvPicPr/>
                      <p:nvPr/>
                    </p:nvPicPr>
                    <p:blipFill>
                      <a:blip r:embed="rId3"/>
                      <a:stretch>
                        <a:fillRect/>
                      </a:stretch>
                    </p:blipFill>
                    <p:spPr>
                      <a:xfrm>
                        <a:off x="1996750" y="153774"/>
                        <a:ext cx="5202564" cy="3464377"/>
                      </a:xfrm>
                      <a:prstGeom prst="rect">
                        <a:avLst/>
                      </a:prstGeom>
                    </p:spPr>
                  </p:pic>
                </p:oleObj>
              </mc:Fallback>
            </mc:AlternateContent>
          </a:graphicData>
        </a:graphic>
      </p:graphicFrame>
      <p:pic>
        <p:nvPicPr>
          <p:cNvPr id="90" name="Graphic 89">
            <a:extLst>
              <a:ext uri="{FF2B5EF4-FFF2-40B4-BE49-F238E27FC236}">
                <a16:creationId xmlns:a16="http://schemas.microsoft.com/office/drawing/2014/main" id="{ACA23AF9-856D-4D95-BBB7-94CF3170583E}"/>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r="26033"/>
          <a:stretch/>
        </p:blipFill>
        <p:spPr>
          <a:xfrm>
            <a:off x="1866118" y="32454"/>
            <a:ext cx="5346034" cy="3701363"/>
          </a:xfrm>
          <a:prstGeom prst="rect">
            <a:avLst/>
          </a:prstGeom>
        </p:spPr>
      </p:pic>
      <p:sp>
        <p:nvSpPr>
          <p:cNvPr id="80" name="Rectangle: Rounded Corners 79">
            <a:extLst>
              <a:ext uri="{FF2B5EF4-FFF2-40B4-BE49-F238E27FC236}">
                <a16:creationId xmlns:a16="http://schemas.microsoft.com/office/drawing/2014/main" id="{DA658D94-7A19-4F33-BFDC-E6E3C0AA3157}"/>
              </a:ext>
            </a:extLst>
          </p:cNvPr>
          <p:cNvSpPr/>
          <p:nvPr/>
        </p:nvSpPr>
        <p:spPr>
          <a:xfrm>
            <a:off x="231704" y="3107094"/>
            <a:ext cx="6782369" cy="1515168"/>
          </a:xfrm>
          <a:prstGeom prst="roundRect">
            <a:avLst>
              <a:gd name="adj" fmla="val 5601"/>
            </a:avLst>
          </a:prstGeom>
          <a:solidFill>
            <a:srgbClr val="11A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1" name="TextBox 80">
            <a:extLst>
              <a:ext uri="{FF2B5EF4-FFF2-40B4-BE49-F238E27FC236}">
                <a16:creationId xmlns:a16="http://schemas.microsoft.com/office/drawing/2014/main" id="{D26C00A0-CD32-48F7-92E0-EB67CBDFAC17}"/>
              </a:ext>
            </a:extLst>
          </p:cNvPr>
          <p:cNvSpPr txBox="1"/>
          <p:nvPr/>
        </p:nvSpPr>
        <p:spPr>
          <a:xfrm>
            <a:off x="65174" y="108758"/>
            <a:ext cx="5409380" cy="1200329"/>
          </a:xfrm>
          <a:prstGeom prst="rect">
            <a:avLst/>
          </a:prstGeom>
          <a:noFill/>
        </p:spPr>
        <p:txBody>
          <a:bodyPr wrap="square" rtlCol="0">
            <a:spAutoFit/>
          </a:bodyPr>
          <a:lstStyle/>
          <a:p>
            <a:r>
              <a:rPr kumimoji="0" lang="en-US" sz="2400" b="1" i="0" u="none" strike="noStrike" kern="1200" cap="none" spc="-300" normalizeH="0" baseline="0" noProof="0" dirty="0">
                <a:ln>
                  <a:noFill/>
                </a:ln>
                <a:solidFill>
                  <a:srgbClr val="1B2B57"/>
                </a:solidFill>
                <a:effectLst/>
                <a:uLnTx/>
                <a:uFillTx/>
                <a:latin typeface="Century Gothic" panose="020F0302020204030204"/>
                <a:ea typeface="+mj-ea"/>
                <a:cs typeface="+mj-cs"/>
              </a:rPr>
              <a:t>How committed</a:t>
            </a:r>
          </a:p>
          <a:p>
            <a:r>
              <a:rPr kumimoji="0" lang="en-US" sz="2400" b="1" i="0" u="none" strike="noStrike" kern="1200" cap="none" spc="-300" normalizeH="0" baseline="0" noProof="0" dirty="0">
                <a:ln>
                  <a:noFill/>
                </a:ln>
                <a:solidFill>
                  <a:srgbClr val="1B2B57"/>
                </a:solidFill>
                <a:effectLst/>
                <a:uLnTx/>
                <a:uFillTx/>
                <a:latin typeface="Century Gothic" panose="020F0302020204030204"/>
                <a:ea typeface="+mj-ea"/>
                <a:cs typeface="+mj-cs"/>
              </a:rPr>
              <a:t>are you  to</a:t>
            </a:r>
          </a:p>
          <a:p>
            <a:r>
              <a:rPr kumimoji="0" lang="en-US" sz="2400" b="1" i="0" u="none" strike="noStrike" kern="1200" cap="none" spc="-300" normalizeH="0" baseline="0" noProof="0" dirty="0">
                <a:ln>
                  <a:noFill/>
                </a:ln>
                <a:solidFill>
                  <a:srgbClr val="1B2B57"/>
                </a:solidFill>
                <a:effectLst/>
                <a:uLnTx/>
                <a:uFillTx/>
                <a:latin typeface="Century Gothic" panose="020F0302020204030204"/>
                <a:ea typeface="+mj-ea"/>
                <a:cs typeface="+mj-cs"/>
              </a:rPr>
              <a:t>your finances?</a:t>
            </a:r>
            <a:endParaRPr lang="en-ZA" sz="900" dirty="0">
              <a:solidFill>
                <a:srgbClr val="1B2B57"/>
              </a:solidFill>
            </a:endParaRPr>
          </a:p>
        </p:txBody>
      </p:sp>
      <p:pic>
        <p:nvPicPr>
          <p:cNvPr id="82" name="Graphic 81">
            <a:extLst>
              <a:ext uri="{FF2B5EF4-FFF2-40B4-BE49-F238E27FC236}">
                <a16:creationId xmlns:a16="http://schemas.microsoft.com/office/drawing/2014/main" id="{0633FFF9-71BD-47B6-807F-1FFD3359586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92109" y="3569329"/>
            <a:ext cx="458224" cy="615595"/>
          </a:xfrm>
          <a:prstGeom prst="rect">
            <a:avLst/>
          </a:prstGeom>
        </p:spPr>
      </p:pic>
      <p:sp>
        <p:nvSpPr>
          <p:cNvPr id="83" name="TextBox 82">
            <a:extLst>
              <a:ext uri="{FF2B5EF4-FFF2-40B4-BE49-F238E27FC236}">
                <a16:creationId xmlns:a16="http://schemas.microsoft.com/office/drawing/2014/main" id="{C3AFCA4B-8495-4061-8310-F5BF2198B890}"/>
              </a:ext>
            </a:extLst>
          </p:cNvPr>
          <p:cNvSpPr txBox="1"/>
          <p:nvPr/>
        </p:nvSpPr>
        <p:spPr>
          <a:xfrm>
            <a:off x="888271" y="3269083"/>
            <a:ext cx="6118107" cy="1169551"/>
          </a:xfrm>
          <a:prstGeom prst="rect">
            <a:avLst/>
          </a:prstGeom>
          <a:noFill/>
        </p:spPr>
        <p:txBody>
          <a:bodyPr wrap="square" rtlCol="0">
            <a:spAutoFit/>
          </a:bodyPr>
          <a:lstStyle/>
          <a:p>
            <a:pPr marL="171450" indent="-171450">
              <a:buFont typeface="Arial" panose="020B0604020202020204" pitchFamily="34" charset="0"/>
              <a:buChar char="•"/>
            </a:pPr>
            <a:r>
              <a:rPr lang="en-US" sz="1400" dirty="0">
                <a:solidFill>
                  <a:schemeClr val="bg1"/>
                </a:solidFill>
                <a:latin typeface="Century Gothic" panose="020B0502020202020204" pitchFamily="34" charset="0"/>
              </a:rPr>
              <a:t>Do you spend time managing your finances?</a:t>
            </a:r>
          </a:p>
          <a:p>
            <a:pPr marL="171450" indent="-171450">
              <a:buFont typeface="Arial" panose="020B0604020202020204" pitchFamily="34" charset="0"/>
              <a:buChar char="•"/>
            </a:pPr>
            <a:r>
              <a:rPr lang="en-US" sz="1400" dirty="0">
                <a:solidFill>
                  <a:schemeClr val="bg1"/>
                </a:solidFill>
                <a:latin typeface="Century Gothic" panose="020B0502020202020204" pitchFamily="34" charset="0"/>
              </a:rPr>
              <a:t>Do  you save every month?</a:t>
            </a:r>
          </a:p>
          <a:p>
            <a:pPr marL="171450" indent="-171450">
              <a:buFont typeface="Arial" panose="020B0604020202020204" pitchFamily="34" charset="0"/>
              <a:buChar char="•"/>
            </a:pPr>
            <a:r>
              <a:rPr lang="en-US" sz="1400" dirty="0">
                <a:solidFill>
                  <a:schemeClr val="bg1"/>
                </a:solidFill>
                <a:latin typeface="Century Gothic" panose="020B0502020202020204" pitchFamily="34" charset="0"/>
              </a:rPr>
              <a:t>Are your retirement savings on track for a financially independent retirement?</a:t>
            </a:r>
          </a:p>
          <a:p>
            <a:pPr marL="171450" indent="-171450">
              <a:buFont typeface="Arial" panose="020B0604020202020204" pitchFamily="34" charset="0"/>
              <a:buChar char="•"/>
            </a:pPr>
            <a:r>
              <a:rPr lang="en-US" sz="1400" dirty="0">
                <a:solidFill>
                  <a:schemeClr val="bg1"/>
                </a:solidFill>
                <a:latin typeface="Century Gothic" panose="020B0502020202020204" pitchFamily="34" charset="0"/>
              </a:rPr>
              <a:t>Are you investing smartly to ensure your money is working for you? </a:t>
            </a:r>
          </a:p>
        </p:txBody>
      </p:sp>
      <p:sp>
        <p:nvSpPr>
          <p:cNvPr id="48" name="Freeform: Shape 47">
            <a:extLst>
              <a:ext uri="{FF2B5EF4-FFF2-40B4-BE49-F238E27FC236}">
                <a16:creationId xmlns:a16="http://schemas.microsoft.com/office/drawing/2014/main" id="{9B27BFCF-0524-4605-8553-169A0504925D}"/>
              </a:ext>
            </a:extLst>
          </p:cNvPr>
          <p:cNvSpPr/>
          <p:nvPr/>
        </p:nvSpPr>
        <p:spPr>
          <a:xfrm>
            <a:off x="800310" y="6386252"/>
            <a:ext cx="11441" cy="10178"/>
          </a:xfrm>
          <a:custGeom>
            <a:avLst/>
            <a:gdLst/>
            <a:ahLst/>
            <a:cxnLst/>
            <a:rect l="l" t="t" r="r" b="b"/>
            <a:pathLst>
              <a:path w="11782" h="11782"/>
            </a:pathLst>
          </a:custGeom>
          <a:solidFill>
            <a:srgbClr val="003561"/>
          </a:solidFill>
          <a:ln w="11775" cap="flat">
            <a:noFill/>
            <a:prstDash val="solid"/>
            <a:miter/>
          </a:ln>
        </p:spPr>
        <p:txBody>
          <a:bodyPr rtlCol="0" anchor="ctr"/>
          <a:lstStyle/>
          <a:p>
            <a:endParaRPr lang="en-ZA"/>
          </a:p>
        </p:txBody>
      </p:sp>
      <p:sp>
        <p:nvSpPr>
          <p:cNvPr id="49" name="Rounded Rectangle 83">
            <a:extLst>
              <a:ext uri="{FF2B5EF4-FFF2-40B4-BE49-F238E27FC236}">
                <a16:creationId xmlns:a16="http://schemas.microsoft.com/office/drawing/2014/main" id="{204598DD-9B25-4963-8564-AA3AD89A6F08}"/>
              </a:ext>
            </a:extLst>
          </p:cNvPr>
          <p:cNvSpPr/>
          <p:nvPr/>
        </p:nvSpPr>
        <p:spPr bwMode="auto">
          <a:xfrm>
            <a:off x="-1" y="4806409"/>
            <a:ext cx="7199313" cy="1286544"/>
          </a:xfrm>
          <a:prstGeom prst="roundRect">
            <a:avLst>
              <a:gd name="adj" fmla="val 0"/>
            </a:avLst>
          </a:prstGeom>
          <a:solidFill>
            <a:srgbClr val="1B2B5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p>
        </p:txBody>
      </p:sp>
      <p:sp>
        <p:nvSpPr>
          <p:cNvPr id="50" name="Rectangle 5">
            <a:extLst>
              <a:ext uri="{FF2B5EF4-FFF2-40B4-BE49-F238E27FC236}">
                <a16:creationId xmlns:a16="http://schemas.microsoft.com/office/drawing/2014/main" id="{4A8AFC41-2E25-4AB1-97EB-7C9C0911C880}"/>
              </a:ext>
            </a:extLst>
          </p:cNvPr>
          <p:cNvSpPr>
            <a:spLocks noChangeArrowheads="1"/>
          </p:cNvSpPr>
          <p:nvPr/>
        </p:nvSpPr>
        <p:spPr bwMode="auto">
          <a:xfrm>
            <a:off x="1255371" y="5035031"/>
            <a:ext cx="3482684" cy="823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US" altLang="en-US" sz="1500" b="1" dirty="0">
                <a:solidFill>
                  <a:schemeClr val="bg1"/>
                </a:solidFill>
                <a:latin typeface="Century Gothic" panose="020B0502020202020204" pitchFamily="34" charset="0"/>
              </a:rPr>
              <a:t>Your financial coach is ready to help with confidential and professional financial coaching.</a:t>
            </a:r>
          </a:p>
        </p:txBody>
      </p:sp>
      <p:grpSp>
        <p:nvGrpSpPr>
          <p:cNvPr id="51" name="Group 6">
            <a:extLst>
              <a:ext uri="{FF2B5EF4-FFF2-40B4-BE49-F238E27FC236}">
                <a16:creationId xmlns:a16="http://schemas.microsoft.com/office/drawing/2014/main" id="{79A39EE6-EB6A-40E2-A161-39D90A067974}"/>
              </a:ext>
            </a:extLst>
          </p:cNvPr>
          <p:cNvGrpSpPr>
            <a:grpSpLocks/>
          </p:cNvGrpSpPr>
          <p:nvPr/>
        </p:nvGrpSpPr>
        <p:grpSpPr bwMode="auto">
          <a:xfrm>
            <a:off x="4589561" y="5129480"/>
            <a:ext cx="2351565" cy="643651"/>
            <a:chOff x="-4035541" y="5025008"/>
            <a:chExt cx="2907221" cy="793850"/>
          </a:xfrm>
        </p:grpSpPr>
        <p:grpSp>
          <p:nvGrpSpPr>
            <p:cNvPr id="52" name="Group 5">
              <a:extLst>
                <a:ext uri="{FF2B5EF4-FFF2-40B4-BE49-F238E27FC236}">
                  <a16:creationId xmlns:a16="http://schemas.microsoft.com/office/drawing/2014/main" id="{051F9FA9-3849-4ABA-9E53-2D6B1A722251}"/>
                </a:ext>
              </a:extLst>
            </p:cNvPr>
            <p:cNvGrpSpPr>
              <a:grpSpLocks/>
            </p:cNvGrpSpPr>
            <p:nvPr/>
          </p:nvGrpSpPr>
          <p:grpSpPr bwMode="auto">
            <a:xfrm>
              <a:off x="-4035541" y="5206168"/>
              <a:ext cx="2630991" cy="470685"/>
              <a:chOff x="-4035542" y="5169282"/>
              <a:chExt cx="2630992" cy="470685"/>
            </a:xfrm>
          </p:grpSpPr>
          <p:sp>
            <p:nvSpPr>
              <p:cNvPr id="66" name="Rounded Rectangle 106">
                <a:extLst>
                  <a:ext uri="{FF2B5EF4-FFF2-40B4-BE49-F238E27FC236}">
                    <a16:creationId xmlns:a16="http://schemas.microsoft.com/office/drawing/2014/main" id="{CDCB20E9-961F-4892-914A-CFAF625B91B2}"/>
                  </a:ext>
                </a:extLst>
              </p:cNvPr>
              <p:cNvSpPr/>
              <p:nvPr/>
            </p:nvSpPr>
            <p:spPr>
              <a:xfrm>
                <a:off x="-4035542" y="5169282"/>
                <a:ext cx="2630992" cy="470685"/>
              </a:xfrm>
              <a:prstGeom prst="roundRect">
                <a:avLst>
                  <a:gd name="adj" fmla="val 50000"/>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600">
                  <a:latin typeface="Century Gothic"/>
                  <a:cs typeface="Century Gothic"/>
                </a:endParaRPr>
              </a:p>
            </p:txBody>
          </p:sp>
          <p:sp>
            <p:nvSpPr>
              <p:cNvPr id="68" name="TextBox 1">
                <a:extLst>
                  <a:ext uri="{FF2B5EF4-FFF2-40B4-BE49-F238E27FC236}">
                    <a16:creationId xmlns:a16="http://schemas.microsoft.com/office/drawing/2014/main" id="{CAE85A52-D309-4954-BA6A-215BE50ED2EC}"/>
                  </a:ext>
                </a:extLst>
              </p:cNvPr>
              <p:cNvSpPr txBox="1">
                <a:spLocks noChangeArrowheads="1"/>
              </p:cNvSpPr>
              <p:nvPr/>
            </p:nvSpPr>
            <p:spPr bwMode="auto">
              <a:xfrm>
                <a:off x="-3981781" y="5212979"/>
                <a:ext cx="2085464" cy="34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r>
                  <a:rPr lang="en-US" altLang="en-US" sz="1200" b="1" dirty="0">
                    <a:latin typeface="Century Gothic" panose="020B0502020202020204" pitchFamily="34" charset="0"/>
                  </a:rPr>
                  <a:t>Call us click </a:t>
                </a:r>
                <a:r>
                  <a:rPr lang="en-US" altLang="en-US" sz="1200" b="1" dirty="0">
                    <a:latin typeface="Century Gothic" panose="020B0502020202020204" pitchFamily="34" charset="0"/>
                    <a:hlinkClick r:id="rId8">
                      <a:extLst>
                        <a:ext uri="{A12FA001-AC4F-418D-AE19-62706E023703}">
                          <ahyp:hlinkClr xmlns:ahyp="http://schemas.microsoft.com/office/drawing/2018/hyperlinkcolor" val="tx"/>
                        </a:ext>
                      </a:extLst>
                    </a:hlinkClick>
                  </a:rPr>
                  <a:t>here </a:t>
                </a:r>
                <a:endParaRPr lang="en-US" altLang="en-US" sz="1200" b="1" dirty="0">
                  <a:latin typeface="Century Gothic" panose="020B0502020202020204" pitchFamily="34" charset="0"/>
                </a:endParaRPr>
              </a:p>
            </p:txBody>
          </p:sp>
        </p:grpSp>
        <p:grpSp>
          <p:nvGrpSpPr>
            <p:cNvPr id="53" name="Group 2">
              <a:extLst>
                <a:ext uri="{FF2B5EF4-FFF2-40B4-BE49-F238E27FC236}">
                  <a16:creationId xmlns:a16="http://schemas.microsoft.com/office/drawing/2014/main" id="{8AF9EC5A-ACEA-4DF8-978F-220BE7233E7E}"/>
                </a:ext>
              </a:extLst>
            </p:cNvPr>
            <p:cNvGrpSpPr>
              <a:grpSpLocks/>
            </p:cNvGrpSpPr>
            <p:nvPr/>
          </p:nvGrpSpPr>
          <p:grpSpPr bwMode="auto">
            <a:xfrm>
              <a:off x="-1922385" y="5025008"/>
              <a:ext cx="794065" cy="793850"/>
              <a:chOff x="-2852884" y="4880989"/>
              <a:chExt cx="598650" cy="598487"/>
            </a:xfrm>
          </p:grpSpPr>
          <p:grpSp>
            <p:nvGrpSpPr>
              <p:cNvPr id="54" name="Group 489">
                <a:extLst>
                  <a:ext uri="{FF2B5EF4-FFF2-40B4-BE49-F238E27FC236}">
                    <a16:creationId xmlns:a16="http://schemas.microsoft.com/office/drawing/2014/main" id="{7EE1FFBD-091F-4D92-957C-4FE6D8AA8DFF}"/>
                  </a:ext>
                </a:extLst>
              </p:cNvPr>
              <p:cNvGrpSpPr>
                <a:grpSpLocks/>
              </p:cNvGrpSpPr>
              <p:nvPr/>
            </p:nvGrpSpPr>
            <p:grpSpPr bwMode="auto">
              <a:xfrm>
                <a:off x="-2852884" y="4880989"/>
                <a:ext cx="598650" cy="598487"/>
                <a:chOff x="6771436" y="4812432"/>
                <a:chExt cx="598227" cy="598299"/>
              </a:xfrm>
            </p:grpSpPr>
            <p:sp>
              <p:nvSpPr>
                <p:cNvPr id="62" name="Oval 61">
                  <a:extLst>
                    <a:ext uri="{FF2B5EF4-FFF2-40B4-BE49-F238E27FC236}">
                      <a16:creationId xmlns:a16="http://schemas.microsoft.com/office/drawing/2014/main" id="{199D8C01-3ECA-4F69-B4D0-5FDE5BEB7F7B}"/>
                    </a:ext>
                  </a:extLst>
                </p:cNvPr>
                <p:cNvSpPr/>
                <p:nvPr/>
              </p:nvSpPr>
              <p:spPr>
                <a:xfrm flipV="1">
                  <a:off x="6768861" y="4812647"/>
                  <a:ext cx="600689" cy="597947"/>
                </a:xfrm>
                <a:prstGeom prst="ellipse">
                  <a:avLst/>
                </a:prstGeom>
                <a:solidFill>
                  <a:schemeClr val="bg1"/>
                </a:solidFill>
                <a:ln w="12700" cmpd="sng">
                  <a:solidFill>
                    <a:srgbClr val="FFFFFF"/>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100" dirty="0">
                    <a:solidFill>
                      <a:prstClr val="white"/>
                    </a:solidFill>
                    <a:latin typeface="Century Gothic"/>
                    <a:cs typeface="Century Gothic"/>
                  </a:endParaRPr>
                </a:p>
              </p:txBody>
            </p:sp>
            <p:grpSp>
              <p:nvGrpSpPr>
                <p:cNvPr id="63" name="Group 488">
                  <a:extLst>
                    <a:ext uri="{FF2B5EF4-FFF2-40B4-BE49-F238E27FC236}">
                      <a16:creationId xmlns:a16="http://schemas.microsoft.com/office/drawing/2014/main" id="{9A38C6BB-72AA-4479-B36C-8961F1AE758C}"/>
                    </a:ext>
                  </a:extLst>
                </p:cNvPr>
                <p:cNvGrpSpPr>
                  <a:grpSpLocks/>
                </p:cNvGrpSpPr>
                <p:nvPr/>
              </p:nvGrpSpPr>
              <p:grpSpPr bwMode="auto">
                <a:xfrm>
                  <a:off x="6907523" y="4924078"/>
                  <a:ext cx="352425" cy="382663"/>
                  <a:chOff x="6907523" y="4924078"/>
                  <a:chExt cx="352425" cy="382663"/>
                </a:xfrm>
              </p:grpSpPr>
              <p:sp>
                <p:nvSpPr>
                  <p:cNvPr id="64" name="Oval 63">
                    <a:extLst>
                      <a:ext uri="{FF2B5EF4-FFF2-40B4-BE49-F238E27FC236}">
                        <a16:creationId xmlns:a16="http://schemas.microsoft.com/office/drawing/2014/main" id="{5D0E8EFF-401B-47D1-AA5C-AE19EF7ADF04}"/>
                      </a:ext>
                    </a:extLst>
                  </p:cNvPr>
                  <p:cNvSpPr/>
                  <p:nvPr/>
                </p:nvSpPr>
                <p:spPr>
                  <a:xfrm>
                    <a:off x="6970642" y="4917984"/>
                    <a:ext cx="181604" cy="210675"/>
                  </a:xfrm>
                  <a:prstGeom prst="ellipse">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sp>
                <p:nvSpPr>
                  <p:cNvPr id="65" name="Freeform 105">
                    <a:extLst>
                      <a:ext uri="{FF2B5EF4-FFF2-40B4-BE49-F238E27FC236}">
                        <a16:creationId xmlns:a16="http://schemas.microsoft.com/office/drawing/2014/main" id="{4A22AC9C-3FF8-4D76-8A58-D1DFFE2A8CA0}"/>
                      </a:ext>
                    </a:extLst>
                  </p:cNvPr>
                  <p:cNvSpPr/>
                  <p:nvPr/>
                </p:nvSpPr>
                <p:spPr>
                  <a:xfrm>
                    <a:off x="6910108" y="5158091"/>
                    <a:ext cx="343028" cy="147163"/>
                  </a:xfrm>
                  <a:custGeom>
                    <a:avLst/>
                    <a:gdLst>
                      <a:gd name="connsiteX0" fmla="*/ 0 w 352425"/>
                      <a:gd name="connsiteY0" fmla="*/ 146050 h 146050"/>
                      <a:gd name="connsiteX1" fmla="*/ 352425 w 352425"/>
                      <a:gd name="connsiteY1" fmla="*/ 146050 h 146050"/>
                      <a:gd name="connsiteX2" fmla="*/ 346075 w 352425"/>
                      <a:gd name="connsiteY2" fmla="*/ 82550 h 146050"/>
                      <a:gd name="connsiteX3" fmla="*/ 247650 w 352425"/>
                      <a:gd name="connsiteY3" fmla="*/ 0 h 146050"/>
                      <a:gd name="connsiteX4" fmla="*/ 206375 w 352425"/>
                      <a:gd name="connsiteY4" fmla="*/ 79375 h 146050"/>
                      <a:gd name="connsiteX5" fmla="*/ 180975 w 352425"/>
                      <a:gd name="connsiteY5" fmla="*/ 31750 h 146050"/>
                      <a:gd name="connsiteX6" fmla="*/ 180975 w 352425"/>
                      <a:gd name="connsiteY6" fmla="*/ 31750 h 146050"/>
                      <a:gd name="connsiteX7" fmla="*/ 136525 w 352425"/>
                      <a:gd name="connsiteY7" fmla="*/ 88900 h 146050"/>
                      <a:gd name="connsiteX8" fmla="*/ 95250 w 352425"/>
                      <a:gd name="connsiteY8" fmla="*/ 12700 h 146050"/>
                      <a:gd name="connsiteX9" fmla="*/ 6350 w 352425"/>
                      <a:gd name="connsiteY9" fmla="*/ 85725 h 146050"/>
                      <a:gd name="connsiteX10" fmla="*/ 0 w 352425"/>
                      <a:gd name="connsiteY10" fmla="*/ 146050 h 146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2425" h="146050">
                        <a:moveTo>
                          <a:pt x="0" y="146050"/>
                        </a:moveTo>
                        <a:lnTo>
                          <a:pt x="352425" y="146050"/>
                        </a:lnTo>
                        <a:lnTo>
                          <a:pt x="346075" y="82550"/>
                        </a:lnTo>
                        <a:lnTo>
                          <a:pt x="247650" y="0"/>
                        </a:lnTo>
                        <a:lnTo>
                          <a:pt x="206375" y="79375"/>
                        </a:lnTo>
                        <a:lnTo>
                          <a:pt x="180975" y="31750"/>
                        </a:lnTo>
                        <a:lnTo>
                          <a:pt x="180975" y="31750"/>
                        </a:lnTo>
                        <a:lnTo>
                          <a:pt x="136525" y="88900"/>
                        </a:lnTo>
                        <a:lnTo>
                          <a:pt x="95250" y="12700"/>
                        </a:lnTo>
                        <a:lnTo>
                          <a:pt x="6350" y="85725"/>
                        </a:lnTo>
                        <a:lnTo>
                          <a:pt x="0" y="146050"/>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grpSp>
          </p:grpSp>
          <p:grpSp>
            <p:nvGrpSpPr>
              <p:cNvPr id="55" name="Group 487">
                <a:extLst>
                  <a:ext uri="{FF2B5EF4-FFF2-40B4-BE49-F238E27FC236}">
                    <a16:creationId xmlns:a16="http://schemas.microsoft.com/office/drawing/2014/main" id="{29CEAC61-C953-4AEE-A355-BDD52501A955}"/>
                  </a:ext>
                </a:extLst>
              </p:cNvPr>
              <p:cNvGrpSpPr>
                <a:grpSpLocks/>
              </p:cNvGrpSpPr>
              <p:nvPr/>
            </p:nvGrpSpPr>
            <p:grpSpPr bwMode="auto">
              <a:xfrm>
                <a:off x="-2702789" y="4963054"/>
                <a:ext cx="279746" cy="273069"/>
                <a:chOff x="6699242" y="4603125"/>
                <a:chExt cx="1166006" cy="1138920"/>
              </a:xfrm>
            </p:grpSpPr>
            <p:grpSp>
              <p:nvGrpSpPr>
                <p:cNvPr id="56" name="Group 484">
                  <a:extLst>
                    <a:ext uri="{FF2B5EF4-FFF2-40B4-BE49-F238E27FC236}">
                      <a16:creationId xmlns:a16="http://schemas.microsoft.com/office/drawing/2014/main" id="{6E1E16C3-3C2E-4C5B-96EF-3E07DB5DD759}"/>
                    </a:ext>
                  </a:extLst>
                </p:cNvPr>
                <p:cNvGrpSpPr>
                  <a:grpSpLocks/>
                </p:cNvGrpSpPr>
                <p:nvPr/>
              </p:nvGrpSpPr>
              <p:grpSpPr bwMode="auto">
                <a:xfrm>
                  <a:off x="6699242" y="4603125"/>
                  <a:ext cx="1166006" cy="801369"/>
                  <a:chOff x="6699242" y="4603125"/>
                  <a:chExt cx="1166006" cy="801369"/>
                </a:xfrm>
              </p:grpSpPr>
              <p:sp>
                <p:nvSpPr>
                  <p:cNvPr id="59" name="Block Arc 481">
                    <a:extLst>
                      <a:ext uri="{FF2B5EF4-FFF2-40B4-BE49-F238E27FC236}">
                        <a16:creationId xmlns:a16="http://schemas.microsoft.com/office/drawing/2014/main" id="{6CC48DBA-98CC-41E3-B039-EF6F5FD70192}"/>
                      </a:ext>
                    </a:extLst>
                  </p:cNvPr>
                  <p:cNvSpPr/>
                  <p:nvPr/>
                </p:nvSpPr>
                <p:spPr>
                  <a:xfrm>
                    <a:off x="6807441" y="4604289"/>
                    <a:ext cx="990541" cy="562281"/>
                  </a:xfrm>
                  <a:custGeom>
                    <a:avLst/>
                    <a:gdLst>
                      <a:gd name="connsiteX0" fmla="*/ 0 w 1264324"/>
                      <a:gd name="connsiteY0" fmla="*/ 574822 h 1149644"/>
                      <a:gd name="connsiteX1" fmla="*/ 632162 w 1264324"/>
                      <a:gd name="connsiteY1" fmla="*/ 0 h 1149644"/>
                      <a:gd name="connsiteX2" fmla="*/ 1264324 w 1264324"/>
                      <a:gd name="connsiteY2" fmla="*/ 574822 h 1149644"/>
                      <a:gd name="connsiteX3" fmla="*/ 976913 w 1264324"/>
                      <a:gd name="connsiteY3" fmla="*/ 574822 h 1149644"/>
                      <a:gd name="connsiteX4" fmla="*/ 632162 w 1264324"/>
                      <a:gd name="connsiteY4" fmla="*/ 287411 h 1149644"/>
                      <a:gd name="connsiteX5" fmla="*/ 287411 w 1264324"/>
                      <a:gd name="connsiteY5" fmla="*/ 574822 h 1149644"/>
                      <a:gd name="connsiteX6" fmla="*/ 0 w 1264324"/>
                      <a:gd name="connsiteY6" fmla="*/ 574822 h 1149644"/>
                      <a:gd name="connsiteX0" fmla="*/ 0 w 1264324"/>
                      <a:gd name="connsiteY0" fmla="*/ 574822 h 574822"/>
                      <a:gd name="connsiteX1" fmla="*/ 632162 w 1264324"/>
                      <a:gd name="connsiteY1" fmla="*/ 0 h 574822"/>
                      <a:gd name="connsiteX2" fmla="*/ 1264324 w 1264324"/>
                      <a:gd name="connsiteY2" fmla="*/ 574822 h 574822"/>
                      <a:gd name="connsiteX3" fmla="*/ 976913 w 1264324"/>
                      <a:gd name="connsiteY3" fmla="*/ 574822 h 574822"/>
                      <a:gd name="connsiteX4" fmla="*/ 632162 w 1264324"/>
                      <a:gd name="connsiteY4" fmla="*/ 287411 h 574822"/>
                      <a:gd name="connsiteX5" fmla="*/ 96911 w 1264324"/>
                      <a:gd name="connsiteY5" fmla="*/ 571647 h 574822"/>
                      <a:gd name="connsiteX6" fmla="*/ 0 w 1264324"/>
                      <a:gd name="connsiteY6" fmla="*/ 574822 h 574822"/>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32162 w 1264324"/>
                      <a:gd name="connsiteY4" fmla="*/ 287411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7786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68336 w 1264324"/>
                      <a:gd name="connsiteY5" fmla="*/ 574822 h 584347"/>
                      <a:gd name="connsiteX6" fmla="*/ 0 w 1264324"/>
                      <a:gd name="connsiteY6" fmla="*/ 574822 h 584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4324" h="584347">
                        <a:moveTo>
                          <a:pt x="0" y="574822"/>
                        </a:moveTo>
                        <a:cubicBezTo>
                          <a:pt x="0" y="257357"/>
                          <a:pt x="283029" y="0"/>
                          <a:pt x="632162" y="0"/>
                        </a:cubicBezTo>
                        <a:cubicBezTo>
                          <a:pt x="981295" y="0"/>
                          <a:pt x="1264324" y="257357"/>
                          <a:pt x="1264324" y="574822"/>
                        </a:cubicBezTo>
                        <a:lnTo>
                          <a:pt x="1205513" y="584347"/>
                        </a:lnTo>
                        <a:cubicBezTo>
                          <a:pt x="1205513" y="425614"/>
                          <a:pt x="1057513" y="39761"/>
                          <a:pt x="616287" y="61986"/>
                        </a:cubicBezTo>
                        <a:cubicBezTo>
                          <a:pt x="209986" y="71511"/>
                          <a:pt x="68336" y="416089"/>
                          <a:pt x="68336" y="574822"/>
                        </a:cubicBezTo>
                        <a:lnTo>
                          <a:pt x="0" y="574822"/>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solidFill>
                        <a:schemeClr val="tx1"/>
                      </a:solidFill>
                    </a:endParaRPr>
                  </a:p>
                </p:txBody>
              </p:sp>
              <p:sp>
                <p:nvSpPr>
                  <p:cNvPr id="60" name="Rounded Rectangle 100">
                    <a:extLst>
                      <a:ext uri="{FF2B5EF4-FFF2-40B4-BE49-F238E27FC236}">
                        <a16:creationId xmlns:a16="http://schemas.microsoft.com/office/drawing/2014/main" id="{6E105A5B-5E14-431C-A2C9-82381809352F}"/>
                      </a:ext>
                    </a:extLst>
                  </p:cNvPr>
                  <p:cNvSpPr/>
                  <p:nvPr/>
                </p:nvSpPr>
                <p:spPr>
                  <a:xfrm>
                    <a:off x="6736223" y="5063163"/>
                    <a:ext cx="142431" cy="368388"/>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sp>
                <p:nvSpPr>
                  <p:cNvPr id="61" name="Rounded Rectangle 101">
                    <a:extLst>
                      <a:ext uri="{FF2B5EF4-FFF2-40B4-BE49-F238E27FC236}">
                        <a16:creationId xmlns:a16="http://schemas.microsoft.com/office/drawing/2014/main" id="{A96F9B4C-95BB-4631-941B-01D77627ADA5}"/>
                      </a:ext>
                    </a:extLst>
                  </p:cNvPr>
                  <p:cNvSpPr/>
                  <p:nvPr/>
                </p:nvSpPr>
                <p:spPr>
                  <a:xfrm>
                    <a:off x="7694396" y="5030846"/>
                    <a:ext cx="142431" cy="355466"/>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grpSp>
            <p:sp>
              <p:nvSpPr>
                <p:cNvPr id="57" name="Block Arc 481">
                  <a:extLst>
                    <a:ext uri="{FF2B5EF4-FFF2-40B4-BE49-F238E27FC236}">
                      <a16:creationId xmlns:a16="http://schemas.microsoft.com/office/drawing/2014/main" id="{27EDEE22-89CF-4BA2-A6F3-AEDE001A9998}"/>
                    </a:ext>
                  </a:extLst>
                </p:cNvPr>
                <p:cNvSpPr/>
                <p:nvPr/>
              </p:nvSpPr>
              <p:spPr>
                <a:xfrm rot="16997135">
                  <a:off x="6707608" y="5104726"/>
                  <a:ext cx="601054" cy="517931"/>
                </a:xfrm>
                <a:custGeom>
                  <a:avLst/>
                  <a:gdLst>
                    <a:gd name="connsiteX0" fmla="*/ 0 w 1264324"/>
                    <a:gd name="connsiteY0" fmla="*/ 574822 h 1149644"/>
                    <a:gd name="connsiteX1" fmla="*/ 632162 w 1264324"/>
                    <a:gd name="connsiteY1" fmla="*/ 0 h 1149644"/>
                    <a:gd name="connsiteX2" fmla="*/ 1264324 w 1264324"/>
                    <a:gd name="connsiteY2" fmla="*/ 574822 h 1149644"/>
                    <a:gd name="connsiteX3" fmla="*/ 976913 w 1264324"/>
                    <a:gd name="connsiteY3" fmla="*/ 574822 h 1149644"/>
                    <a:gd name="connsiteX4" fmla="*/ 632162 w 1264324"/>
                    <a:gd name="connsiteY4" fmla="*/ 287411 h 1149644"/>
                    <a:gd name="connsiteX5" fmla="*/ 287411 w 1264324"/>
                    <a:gd name="connsiteY5" fmla="*/ 574822 h 1149644"/>
                    <a:gd name="connsiteX6" fmla="*/ 0 w 1264324"/>
                    <a:gd name="connsiteY6" fmla="*/ 574822 h 1149644"/>
                    <a:gd name="connsiteX0" fmla="*/ 0 w 1264324"/>
                    <a:gd name="connsiteY0" fmla="*/ 574822 h 574822"/>
                    <a:gd name="connsiteX1" fmla="*/ 632162 w 1264324"/>
                    <a:gd name="connsiteY1" fmla="*/ 0 h 574822"/>
                    <a:gd name="connsiteX2" fmla="*/ 1264324 w 1264324"/>
                    <a:gd name="connsiteY2" fmla="*/ 574822 h 574822"/>
                    <a:gd name="connsiteX3" fmla="*/ 976913 w 1264324"/>
                    <a:gd name="connsiteY3" fmla="*/ 574822 h 574822"/>
                    <a:gd name="connsiteX4" fmla="*/ 632162 w 1264324"/>
                    <a:gd name="connsiteY4" fmla="*/ 287411 h 574822"/>
                    <a:gd name="connsiteX5" fmla="*/ 96911 w 1264324"/>
                    <a:gd name="connsiteY5" fmla="*/ 571647 h 574822"/>
                    <a:gd name="connsiteX6" fmla="*/ 0 w 1264324"/>
                    <a:gd name="connsiteY6" fmla="*/ 574822 h 574822"/>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32162 w 1264324"/>
                    <a:gd name="connsiteY4" fmla="*/ 287411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7786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68336 w 1264324"/>
                    <a:gd name="connsiteY5" fmla="*/ 574822 h 584347"/>
                    <a:gd name="connsiteX6" fmla="*/ 0 w 1264324"/>
                    <a:gd name="connsiteY6" fmla="*/ 574822 h 584347"/>
                    <a:gd name="connsiteX0" fmla="*/ 0 w 1264324"/>
                    <a:gd name="connsiteY0" fmla="*/ 578761 h 588286"/>
                    <a:gd name="connsiteX1" fmla="*/ 632162 w 1264324"/>
                    <a:gd name="connsiteY1" fmla="*/ 3939 h 588286"/>
                    <a:gd name="connsiteX2" fmla="*/ 1264324 w 1264324"/>
                    <a:gd name="connsiteY2" fmla="*/ 578761 h 588286"/>
                    <a:gd name="connsiteX3" fmla="*/ 1205513 w 1264324"/>
                    <a:gd name="connsiteY3" fmla="*/ 588286 h 588286"/>
                    <a:gd name="connsiteX4" fmla="*/ 695946 w 1264324"/>
                    <a:gd name="connsiteY4" fmla="*/ 63775 h 588286"/>
                    <a:gd name="connsiteX5" fmla="*/ 616287 w 1264324"/>
                    <a:gd name="connsiteY5" fmla="*/ 65925 h 588286"/>
                    <a:gd name="connsiteX6" fmla="*/ 68336 w 1264324"/>
                    <a:gd name="connsiteY6" fmla="*/ 578761 h 588286"/>
                    <a:gd name="connsiteX7" fmla="*/ 0 w 1264324"/>
                    <a:gd name="connsiteY7" fmla="*/ 578761 h 588286"/>
                    <a:gd name="connsiteX0" fmla="*/ 0 w 1264324"/>
                    <a:gd name="connsiteY0" fmla="*/ 647617 h 657142"/>
                    <a:gd name="connsiteX1" fmla="*/ 632162 w 1264324"/>
                    <a:gd name="connsiteY1" fmla="*/ 72795 h 657142"/>
                    <a:gd name="connsiteX2" fmla="*/ 711067 w 1264324"/>
                    <a:gd name="connsiteY2" fmla="*/ 71127 h 657142"/>
                    <a:gd name="connsiteX3" fmla="*/ 1264324 w 1264324"/>
                    <a:gd name="connsiteY3" fmla="*/ 647617 h 657142"/>
                    <a:gd name="connsiteX4" fmla="*/ 1205513 w 1264324"/>
                    <a:gd name="connsiteY4" fmla="*/ 657142 h 657142"/>
                    <a:gd name="connsiteX5" fmla="*/ 695946 w 1264324"/>
                    <a:gd name="connsiteY5" fmla="*/ 132631 h 657142"/>
                    <a:gd name="connsiteX6" fmla="*/ 616287 w 1264324"/>
                    <a:gd name="connsiteY6" fmla="*/ 134781 h 657142"/>
                    <a:gd name="connsiteX7" fmla="*/ 68336 w 1264324"/>
                    <a:gd name="connsiteY7" fmla="*/ 647617 h 657142"/>
                    <a:gd name="connsiteX8" fmla="*/ 0 w 1264324"/>
                    <a:gd name="connsiteY8" fmla="*/ 647617 h 657142"/>
                    <a:gd name="connsiteX0" fmla="*/ 0 w 1264324"/>
                    <a:gd name="connsiteY0" fmla="*/ 647617 h 647617"/>
                    <a:gd name="connsiteX1" fmla="*/ 632162 w 1264324"/>
                    <a:gd name="connsiteY1" fmla="*/ 72795 h 647617"/>
                    <a:gd name="connsiteX2" fmla="*/ 711067 w 1264324"/>
                    <a:gd name="connsiteY2" fmla="*/ 71127 h 647617"/>
                    <a:gd name="connsiteX3" fmla="*/ 1264324 w 1264324"/>
                    <a:gd name="connsiteY3" fmla="*/ 647617 h 647617"/>
                    <a:gd name="connsiteX4" fmla="*/ 695946 w 1264324"/>
                    <a:gd name="connsiteY4" fmla="*/ 132631 h 647617"/>
                    <a:gd name="connsiteX5" fmla="*/ 616287 w 1264324"/>
                    <a:gd name="connsiteY5" fmla="*/ 134781 h 647617"/>
                    <a:gd name="connsiteX6" fmla="*/ 68336 w 1264324"/>
                    <a:gd name="connsiteY6" fmla="*/ 647617 h 647617"/>
                    <a:gd name="connsiteX7" fmla="*/ 0 w 1264324"/>
                    <a:gd name="connsiteY7" fmla="*/ 647617 h 647617"/>
                    <a:gd name="connsiteX0" fmla="*/ 0 w 715481"/>
                    <a:gd name="connsiteY0" fmla="*/ 620306 h 620306"/>
                    <a:gd name="connsiteX1" fmla="*/ 632162 w 715481"/>
                    <a:gd name="connsiteY1" fmla="*/ 45484 h 620306"/>
                    <a:gd name="connsiteX2" fmla="*/ 711067 w 715481"/>
                    <a:gd name="connsiteY2" fmla="*/ 43816 h 620306"/>
                    <a:gd name="connsiteX3" fmla="*/ 695946 w 715481"/>
                    <a:gd name="connsiteY3" fmla="*/ 105320 h 620306"/>
                    <a:gd name="connsiteX4" fmla="*/ 616287 w 715481"/>
                    <a:gd name="connsiteY4" fmla="*/ 107470 h 620306"/>
                    <a:gd name="connsiteX5" fmla="*/ 68336 w 715481"/>
                    <a:gd name="connsiteY5" fmla="*/ 620306 h 620306"/>
                    <a:gd name="connsiteX6" fmla="*/ 0 w 715481"/>
                    <a:gd name="connsiteY6" fmla="*/ 620306 h 620306"/>
                    <a:gd name="connsiteX0" fmla="*/ 0 w 718568"/>
                    <a:gd name="connsiteY0" fmla="*/ 620393 h 620393"/>
                    <a:gd name="connsiteX1" fmla="*/ 632162 w 718568"/>
                    <a:gd name="connsiteY1" fmla="*/ 45571 h 620393"/>
                    <a:gd name="connsiteX2" fmla="*/ 711067 w 718568"/>
                    <a:gd name="connsiteY2" fmla="*/ 43903 h 620393"/>
                    <a:gd name="connsiteX3" fmla="*/ 616287 w 718568"/>
                    <a:gd name="connsiteY3" fmla="*/ 107557 h 620393"/>
                    <a:gd name="connsiteX4" fmla="*/ 68336 w 718568"/>
                    <a:gd name="connsiteY4" fmla="*/ 620393 h 620393"/>
                    <a:gd name="connsiteX5" fmla="*/ 0 w 718568"/>
                    <a:gd name="connsiteY5" fmla="*/ 620393 h 620393"/>
                    <a:gd name="connsiteX0" fmla="*/ 0 w 698755"/>
                    <a:gd name="connsiteY0" fmla="*/ 618166 h 618166"/>
                    <a:gd name="connsiteX1" fmla="*/ 632162 w 698755"/>
                    <a:gd name="connsiteY1" fmla="*/ 43344 h 618166"/>
                    <a:gd name="connsiteX2" fmla="*/ 616287 w 698755"/>
                    <a:gd name="connsiteY2" fmla="*/ 105330 h 618166"/>
                    <a:gd name="connsiteX3" fmla="*/ 68336 w 698755"/>
                    <a:gd name="connsiteY3" fmla="*/ 618166 h 618166"/>
                    <a:gd name="connsiteX4" fmla="*/ 0 w 698755"/>
                    <a:gd name="connsiteY4" fmla="*/ 618166 h 618166"/>
                    <a:gd name="connsiteX0" fmla="*/ 0 w 678222"/>
                    <a:gd name="connsiteY0" fmla="*/ 607486 h 607486"/>
                    <a:gd name="connsiteX1" fmla="*/ 632162 w 678222"/>
                    <a:gd name="connsiteY1" fmla="*/ 32664 h 607486"/>
                    <a:gd name="connsiteX2" fmla="*/ 616287 w 678222"/>
                    <a:gd name="connsiteY2" fmla="*/ 94650 h 607486"/>
                    <a:gd name="connsiteX3" fmla="*/ 68336 w 678222"/>
                    <a:gd name="connsiteY3" fmla="*/ 607486 h 607486"/>
                    <a:gd name="connsiteX4" fmla="*/ 0 w 678222"/>
                    <a:gd name="connsiteY4" fmla="*/ 607486 h 607486"/>
                    <a:gd name="connsiteX0" fmla="*/ 0 w 742765"/>
                    <a:gd name="connsiteY0" fmla="*/ 583000 h 583000"/>
                    <a:gd name="connsiteX1" fmla="*/ 632162 w 742765"/>
                    <a:gd name="connsiteY1" fmla="*/ 8178 h 583000"/>
                    <a:gd name="connsiteX2" fmla="*/ 616287 w 742765"/>
                    <a:gd name="connsiteY2" fmla="*/ 70164 h 583000"/>
                    <a:gd name="connsiteX3" fmla="*/ 68336 w 742765"/>
                    <a:gd name="connsiteY3" fmla="*/ 583000 h 583000"/>
                    <a:gd name="connsiteX4" fmla="*/ 0 w 742765"/>
                    <a:gd name="connsiteY4" fmla="*/ 583000 h 58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765" h="583000">
                      <a:moveTo>
                        <a:pt x="0" y="583000"/>
                      </a:moveTo>
                      <a:cubicBezTo>
                        <a:pt x="0" y="265535"/>
                        <a:pt x="384228" y="-55673"/>
                        <a:pt x="632162" y="8178"/>
                      </a:cubicBezTo>
                      <a:cubicBezTo>
                        <a:pt x="880096" y="72029"/>
                        <a:pt x="636648" y="27091"/>
                        <a:pt x="616287" y="70164"/>
                      </a:cubicBezTo>
                      <a:cubicBezTo>
                        <a:pt x="209986" y="79689"/>
                        <a:pt x="68336" y="424267"/>
                        <a:pt x="68336" y="583000"/>
                      </a:cubicBezTo>
                      <a:lnTo>
                        <a:pt x="0" y="583000"/>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a:solidFill>
                      <a:schemeClr val="tx1"/>
                    </a:solidFill>
                  </a:endParaRPr>
                </a:p>
              </p:txBody>
            </p:sp>
            <p:sp>
              <p:nvSpPr>
                <p:cNvPr id="58" name="Rounded Rectangle 98">
                  <a:extLst>
                    <a:ext uri="{FF2B5EF4-FFF2-40B4-BE49-F238E27FC236}">
                      <a16:creationId xmlns:a16="http://schemas.microsoft.com/office/drawing/2014/main" id="{73D07CDB-E660-449C-891C-1583D13D0639}"/>
                    </a:ext>
                  </a:extLst>
                </p:cNvPr>
                <p:cNvSpPr/>
                <p:nvPr/>
              </p:nvSpPr>
              <p:spPr>
                <a:xfrm rot="1300315">
                  <a:off x="7079355" y="5625439"/>
                  <a:ext cx="174800" cy="116333"/>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a:p>
              </p:txBody>
            </p:sp>
          </p:grpSp>
        </p:grpSp>
      </p:grpSp>
      <p:grpSp>
        <p:nvGrpSpPr>
          <p:cNvPr id="84" name="Group 1">
            <a:extLst>
              <a:ext uri="{FF2B5EF4-FFF2-40B4-BE49-F238E27FC236}">
                <a16:creationId xmlns:a16="http://schemas.microsoft.com/office/drawing/2014/main" id="{03E10076-4F30-42FC-AB98-86365100D00A}"/>
              </a:ext>
            </a:extLst>
          </p:cNvPr>
          <p:cNvGrpSpPr>
            <a:grpSpLocks/>
          </p:cNvGrpSpPr>
          <p:nvPr/>
        </p:nvGrpSpPr>
        <p:grpSpPr bwMode="auto">
          <a:xfrm>
            <a:off x="230461" y="4951000"/>
            <a:ext cx="1015866" cy="1013998"/>
            <a:chOff x="219536" y="7396444"/>
            <a:chExt cx="967705" cy="966175"/>
          </a:xfrm>
        </p:grpSpPr>
        <p:sp>
          <p:nvSpPr>
            <p:cNvPr id="85" name="Oval 84">
              <a:extLst>
                <a:ext uri="{FF2B5EF4-FFF2-40B4-BE49-F238E27FC236}">
                  <a16:creationId xmlns:a16="http://schemas.microsoft.com/office/drawing/2014/main" id="{1861F802-C567-4D6D-ADA1-BD5755405224}"/>
                </a:ext>
              </a:extLst>
            </p:cNvPr>
            <p:cNvSpPr/>
            <p:nvPr/>
          </p:nvSpPr>
          <p:spPr bwMode="auto">
            <a:xfrm>
              <a:off x="219075" y="7396821"/>
              <a:ext cx="968375" cy="965450"/>
            </a:xfrm>
            <a:prstGeom prst="ellipse">
              <a:avLst/>
            </a:prstGeom>
            <a:solidFill>
              <a:srgbClr val="1B2B57"/>
            </a:solidFill>
            <a:ln w="31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p>
          </p:txBody>
        </p:sp>
        <p:pic>
          <p:nvPicPr>
            <p:cNvPr id="86" name="Picture 2">
              <a:extLst>
                <a:ext uri="{FF2B5EF4-FFF2-40B4-BE49-F238E27FC236}">
                  <a16:creationId xmlns:a16="http://schemas.microsoft.com/office/drawing/2014/main" id="{45914569-7648-43A4-80B9-7BF7994E10B2}"/>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89926" y="7482648"/>
              <a:ext cx="653766" cy="653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87" name="Graphic 21">
            <a:extLst>
              <a:ext uri="{FF2B5EF4-FFF2-40B4-BE49-F238E27FC236}">
                <a16:creationId xmlns:a16="http://schemas.microsoft.com/office/drawing/2014/main" id="{EBBECB47-1F21-49E6-A1E7-ACB414A3C03C}"/>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flipH="1" flipV="1">
            <a:off x="3321813" y="6377195"/>
            <a:ext cx="3890339" cy="81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8" name="Picture 24">
            <a:extLst>
              <a:ext uri="{FF2B5EF4-FFF2-40B4-BE49-F238E27FC236}">
                <a16:creationId xmlns:a16="http://schemas.microsoft.com/office/drawing/2014/main" id="{334CC7F1-A908-472B-AE65-9A7AA4BD1690}"/>
              </a:ext>
            </a:extLst>
          </p:cNvPr>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175487" y="6395686"/>
            <a:ext cx="1390808" cy="782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 name="TextBox 50">
            <a:extLst>
              <a:ext uri="{FF2B5EF4-FFF2-40B4-BE49-F238E27FC236}">
                <a16:creationId xmlns:a16="http://schemas.microsoft.com/office/drawing/2014/main" id="{2EA17F85-841F-4216-9BE1-DE049A9921E7}"/>
              </a:ext>
            </a:extLst>
          </p:cNvPr>
          <p:cNvSpPr txBox="1">
            <a:spLocks noChangeArrowheads="1"/>
          </p:cNvSpPr>
          <p:nvPr/>
        </p:nvSpPr>
        <p:spPr bwMode="auto">
          <a:xfrm>
            <a:off x="3979644" y="6429349"/>
            <a:ext cx="3453720" cy="780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9372" tIns="29686" rIns="59372" bIns="29686">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ct val="130000"/>
              </a:lnSpc>
            </a:pPr>
            <a:r>
              <a:rPr lang="en-ZA" sz="1200" b="1" dirty="0">
                <a:solidFill>
                  <a:srgbClr val="06335B"/>
                </a:solidFill>
                <a:latin typeface="Century Gothic" charset="0"/>
                <a:cs typeface="Century Gothic" charset="0"/>
              </a:rPr>
              <a:t>Call Your Toll Free Number </a:t>
            </a:r>
            <a:r>
              <a:rPr lang="en-ZA" sz="1200" b="1" dirty="0">
                <a:solidFill>
                  <a:srgbClr val="0093D0"/>
                </a:solidFill>
                <a:latin typeface="Century Gothic" charset="0"/>
                <a:cs typeface="Century Gothic" charset="0"/>
              </a:rPr>
              <a:t>NOW</a:t>
            </a:r>
          </a:p>
          <a:p>
            <a:pPr>
              <a:lnSpc>
                <a:spcPct val="130000"/>
              </a:lnSpc>
            </a:pPr>
            <a:r>
              <a:rPr lang="en-ZA" sz="1200" b="1" dirty="0">
                <a:solidFill>
                  <a:srgbClr val="06335B"/>
                </a:solidFill>
                <a:latin typeface="Century Gothic" charset="0"/>
                <a:cs typeface="Century Gothic" charset="0"/>
              </a:rPr>
              <a:t>– free from landline and mobile phone </a:t>
            </a:r>
          </a:p>
          <a:p>
            <a:pPr>
              <a:lnSpc>
                <a:spcPct val="130000"/>
              </a:lnSpc>
            </a:pPr>
            <a:r>
              <a:rPr lang="en-ZA" sz="1200" b="1" dirty="0">
                <a:solidFill>
                  <a:srgbClr val="0093D0"/>
                </a:solidFill>
                <a:latin typeface="Century Gothic" charset="0"/>
                <a:cs typeface="Century Gothic" charset="0"/>
              </a:rPr>
              <a:t>USSD *134*905# </a:t>
            </a:r>
            <a:r>
              <a:rPr lang="en-ZA" sz="1200" b="1" dirty="0">
                <a:solidFill>
                  <a:srgbClr val="06335B"/>
                </a:solidFill>
                <a:latin typeface="Century Gothic" charset="0"/>
                <a:cs typeface="Century Gothic" charset="0"/>
              </a:rPr>
              <a:t>- to request a call-back</a:t>
            </a:r>
          </a:p>
        </p:txBody>
      </p:sp>
    </p:spTree>
    <p:extLst>
      <p:ext uri="{BB962C8B-B14F-4D97-AF65-F5344CB8AC3E}">
        <p14:creationId xmlns:p14="http://schemas.microsoft.com/office/powerpoint/2010/main" val="487303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a:extLst>
              <a:ext uri="{FF2B5EF4-FFF2-40B4-BE49-F238E27FC236}">
                <a16:creationId xmlns:a16="http://schemas.microsoft.com/office/drawing/2014/main" id="{10E10608-367C-4345-9E98-2C2858E3F512}"/>
              </a:ext>
            </a:extLst>
          </p:cNvPr>
          <p:cNvGraphicFramePr>
            <a:graphicFrameLocks noChangeAspect="1"/>
          </p:cNvGraphicFramePr>
          <p:nvPr>
            <p:extLst>
              <p:ext uri="{D42A27DB-BD31-4B8C-83A1-F6EECF244321}">
                <p14:modId xmlns:p14="http://schemas.microsoft.com/office/powerpoint/2010/main" val="2342990625"/>
              </p:ext>
            </p:extLst>
          </p:nvPr>
        </p:nvGraphicFramePr>
        <p:xfrm>
          <a:off x="1387929" y="197409"/>
          <a:ext cx="5811383" cy="3859365"/>
        </p:xfrm>
        <a:graphic>
          <a:graphicData uri="http://schemas.openxmlformats.org/presentationml/2006/ole">
            <mc:AlternateContent xmlns:mc="http://schemas.openxmlformats.org/markup-compatibility/2006">
              <mc:Choice xmlns:v="urn:schemas-microsoft-com:vml" Requires="v">
                <p:oleObj r:id="rId2" imgW="6196680" imgH="4114080" progId="">
                  <p:embed/>
                </p:oleObj>
              </mc:Choice>
              <mc:Fallback>
                <p:oleObj r:id="rId2" imgW="6196680" imgH="4114080" progId="">
                  <p:embed/>
                  <p:pic>
                    <p:nvPicPr>
                      <p:cNvPr id="0" name=""/>
                      <p:cNvPicPr/>
                      <p:nvPr/>
                    </p:nvPicPr>
                    <p:blipFill>
                      <a:blip r:embed="rId3"/>
                      <a:stretch>
                        <a:fillRect/>
                      </a:stretch>
                    </p:blipFill>
                    <p:spPr>
                      <a:xfrm>
                        <a:off x="1387929" y="197409"/>
                        <a:ext cx="5811383" cy="3859365"/>
                      </a:xfrm>
                      <a:prstGeom prst="rect">
                        <a:avLst/>
                      </a:prstGeom>
                    </p:spPr>
                  </p:pic>
                </p:oleObj>
              </mc:Fallback>
            </mc:AlternateContent>
          </a:graphicData>
        </a:graphic>
      </p:graphicFrame>
      <p:pic>
        <p:nvPicPr>
          <p:cNvPr id="3" name="Graphic 2">
            <a:extLst>
              <a:ext uri="{FF2B5EF4-FFF2-40B4-BE49-F238E27FC236}">
                <a16:creationId xmlns:a16="http://schemas.microsoft.com/office/drawing/2014/main" id="{BB5A8112-5C29-42D0-BAA5-FE16AACB7931}"/>
              </a:ext>
            </a:extLst>
          </p:cNvPr>
          <p:cNvPicPr>
            <a:picLocks noChangeAspect="1"/>
          </p:cNvPicPr>
          <p:nvPr/>
        </p:nvPicPr>
        <p:blipFill rotWithShape="1">
          <a:blip r:embed="rId4">
            <a:extLst>
              <a:ext uri="{96DAC541-7B7A-43D3-8B79-37D633B846F1}">
                <asvg:svgBlip xmlns:asvg="http://schemas.microsoft.com/office/drawing/2016/SVG/main" r:embed="rId5"/>
              </a:ext>
            </a:extLst>
          </a:blip>
          <a:srcRect l="-1" r="27841"/>
          <a:stretch/>
        </p:blipFill>
        <p:spPr>
          <a:xfrm>
            <a:off x="1245986" y="65112"/>
            <a:ext cx="5966166" cy="4082343"/>
          </a:xfrm>
          <a:prstGeom prst="rect">
            <a:avLst/>
          </a:prstGeom>
        </p:spPr>
      </p:pic>
      <p:sp>
        <p:nvSpPr>
          <p:cNvPr id="76" name="Rectangle: Rounded Corners 75">
            <a:extLst>
              <a:ext uri="{FF2B5EF4-FFF2-40B4-BE49-F238E27FC236}">
                <a16:creationId xmlns:a16="http://schemas.microsoft.com/office/drawing/2014/main" id="{A2997875-C91B-4AA5-BE04-BB4F34141587}"/>
              </a:ext>
            </a:extLst>
          </p:cNvPr>
          <p:cNvSpPr/>
          <p:nvPr/>
        </p:nvSpPr>
        <p:spPr>
          <a:xfrm>
            <a:off x="443978" y="3237726"/>
            <a:ext cx="6377128" cy="1424638"/>
          </a:xfrm>
          <a:prstGeom prst="roundRect">
            <a:avLst>
              <a:gd name="adj" fmla="val 5601"/>
            </a:avLst>
          </a:prstGeom>
          <a:solidFill>
            <a:srgbClr val="11A0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2" name="TextBox 81">
            <a:extLst>
              <a:ext uri="{FF2B5EF4-FFF2-40B4-BE49-F238E27FC236}">
                <a16:creationId xmlns:a16="http://schemas.microsoft.com/office/drawing/2014/main" id="{8D56C31D-D8FF-4955-A60C-55A9913EF560}"/>
              </a:ext>
            </a:extLst>
          </p:cNvPr>
          <p:cNvSpPr txBox="1"/>
          <p:nvPr/>
        </p:nvSpPr>
        <p:spPr>
          <a:xfrm>
            <a:off x="591826" y="3373917"/>
            <a:ext cx="6160868" cy="1077218"/>
          </a:xfrm>
          <a:prstGeom prst="rect">
            <a:avLst/>
          </a:prstGeom>
          <a:noFill/>
        </p:spPr>
        <p:txBody>
          <a:bodyPr wrap="square" rtlCol="0">
            <a:spAutoFit/>
          </a:bodyPr>
          <a:lstStyle/>
          <a:p>
            <a:pPr algn="ctr"/>
            <a:r>
              <a:rPr kumimoji="0" lang="en-US" sz="2800" b="1" i="0" u="none" strike="noStrike" kern="1200" cap="none" spc="-300" normalizeH="0" baseline="0" noProof="0" dirty="0">
                <a:ln>
                  <a:noFill/>
                </a:ln>
                <a:solidFill>
                  <a:schemeClr val="bg1"/>
                </a:solidFill>
                <a:effectLst/>
                <a:uLnTx/>
                <a:uFillTx/>
                <a:latin typeface="Century Gothic" panose="020F0302020204030204"/>
                <a:ea typeface="+mj-ea"/>
                <a:cs typeface="+mj-cs"/>
              </a:rPr>
              <a:t>Financial Commitment Implies Action</a:t>
            </a:r>
          </a:p>
          <a:p>
            <a:pPr algn="ctr"/>
            <a:r>
              <a:rPr lang="en-US" sz="1800" kern="1200" dirty="0">
                <a:solidFill>
                  <a:schemeClr val="bg1"/>
                </a:solidFill>
                <a:effectLst/>
                <a:latin typeface="Century Gothic" panose="020B0502020202020204" pitchFamily="34" charset="0"/>
                <a:ea typeface="Times New Roman" panose="02020603050405020304" pitchFamily="18" charset="0"/>
              </a:rPr>
              <a:t>Make a financial commitments that will ensure you can achieve your financial goals in 2021and beyond</a:t>
            </a:r>
            <a:endParaRPr lang="en-ZA" sz="1000" dirty="0">
              <a:solidFill>
                <a:schemeClr val="bg1"/>
              </a:solidFill>
              <a:latin typeface="Century Gothic" panose="020B0502020202020204" pitchFamily="34" charset="0"/>
            </a:endParaRPr>
          </a:p>
        </p:txBody>
      </p:sp>
      <p:sp>
        <p:nvSpPr>
          <p:cNvPr id="48" name="Freeform: Shape 47">
            <a:extLst>
              <a:ext uri="{FF2B5EF4-FFF2-40B4-BE49-F238E27FC236}">
                <a16:creationId xmlns:a16="http://schemas.microsoft.com/office/drawing/2014/main" id="{BF86D4E8-3D9D-4056-90BE-760299547793}"/>
              </a:ext>
            </a:extLst>
          </p:cNvPr>
          <p:cNvSpPr/>
          <p:nvPr/>
        </p:nvSpPr>
        <p:spPr>
          <a:xfrm>
            <a:off x="800310" y="6386252"/>
            <a:ext cx="11441" cy="10178"/>
          </a:xfrm>
          <a:custGeom>
            <a:avLst/>
            <a:gdLst/>
            <a:ahLst/>
            <a:cxnLst/>
            <a:rect l="l" t="t" r="r" b="b"/>
            <a:pathLst>
              <a:path w="11782" h="11782"/>
            </a:pathLst>
          </a:custGeom>
          <a:solidFill>
            <a:srgbClr val="003561"/>
          </a:solidFill>
          <a:ln w="11775" cap="flat">
            <a:noFill/>
            <a:prstDash val="solid"/>
            <a:miter/>
          </a:ln>
        </p:spPr>
        <p:txBody>
          <a:bodyPr rtlCol="0" anchor="ctr"/>
          <a:lstStyle/>
          <a:p>
            <a:endParaRPr lang="en-ZA"/>
          </a:p>
        </p:txBody>
      </p:sp>
      <p:sp>
        <p:nvSpPr>
          <p:cNvPr id="49" name="Rounded Rectangle 83">
            <a:extLst>
              <a:ext uri="{FF2B5EF4-FFF2-40B4-BE49-F238E27FC236}">
                <a16:creationId xmlns:a16="http://schemas.microsoft.com/office/drawing/2014/main" id="{6B4D25D8-7C27-4CD4-B355-792BD97AE5E8}"/>
              </a:ext>
            </a:extLst>
          </p:cNvPr>
          <p:cNvSpPr/>
          <p:nvPr/>
        </p:nvSpPr>
        <p:spPr bwMode="auto">
          <a:xfrm>
            <a:off x="-1" y="4806409"/>
            <a:ext cx="7199313" cy="1286544"/>
          </a:xfrm>
          <a:prstGeom prst="roundRect">
            <a:avLst>
              <a:gd name="adj" fmla="val 0"/>
            </a:avLst>
          </a:prstGeom>
          <a:solidFill>
            <a:srgbClr val="1B2B5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p>
        </p:txBody>
      </p:sp>
      <p:sp>
        <p:nvSpPr>
          <p:cNvPr id="50" name="Rectangle 5">
            <a:extLst>
              <a:ext uri="{FF2B5EF4-FFF2-40B4-BE49-F238E27FC236}">
                <a16:creationId xmlns:a16="http://schemas.microsoft.com/office/drawing/2014/main" id="{DF2E85E8-C8CA-4917-83CD-A701F16A5C31}"/>
              </a:ext>
            </a:extLst>
          </p:cNvPr>
          <p:cNvSpPr>
            <a:spLocks noChangeArrowheads="1"/>
          </p:cNvSpPr>
          <p:nvPr/>
        </p:nvSpPr>
        <p:spPr bwMode="auto">
          <a:xfrm>
            <a:off x="1255371" y="5035031"/>
            <a:ext cx="3482684" cy="823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eaLnBrk="1" hangingPunct="1"/>
            <a:r>
              <a:rPr lang="en-US" altLang="en-US" sz="1500" b="1" dirty="0">
                <a:solidFill>
                  <a:schemeClr val="bg1"/>
                </a:solidFill>
                <a:latin typeface="Century Gothic" panose="020B0502020202020204" pitchFamily="34" charset="0"/>
              </a:rPr>
              <a:t>Your financial coach is ready to help with confidential and professional financial coaching.</a:t>
            </a:r>
          </a:p>
        </p:txBody>
      </p:sp>
      <p:grpSp>
        <p:nvGrpSpPr>
          <p:cNvPr id="51" name="Group 6">
            <a:extLst>
              <a:ext uri="{FF2B5EF4-FFF2-40B4-BE49-F238E27FC236}">
                <a16:creationId xmlns:a16="http://schemas.microsoft.com/office/drawing/2014/main" id="{6D86382A-A6F2-4B53-A7A2-743A53ECD3F1}"/>
              </a:ext>
            </a:extLst>
          </p:cNvPr>
          <p:cNvGrpSpPr>
            <a:grpSpLocks/>
          </p:cNvGrpSpPr>
          <p:nvPr/>
        </p:nvGrpSpPr>
        <p:grpSpPr bwMode="auto">
          <a:xfrm>
            <a:off x="4589561" y="5129480"/>
            <a:ext cx="2351565" cy="643651"/>
            <a:chOff x="-4035541" y="5025008"/>
            <a:chExt cx="2907221" cy="793850"/>
          </a:xfrm>
        </p:grpSpPr>
        <p:grpSp>
          <p:nvGrpSpPr>
            <p:cNvPr id="52" name="Group 5">
              <a:extLst>
                <a:ext uri="{FF2B5EF4-FFF2-40B4-BE49-F238E27FC236}">
                  <a16:creationId xmlns:a16="http://schemas.microsoft.com/office/drawing/2014/main" id="{C31408D2-4C11-4632-99A9-58B8798BD9A8}"/>
                </a:ext>
              </a:extLst>
            </p:cNvPr>
            <p:cNvGrpSpPr>
              <a:grpSpLocks/>
            </p:cNvGrpSpPr>
            <p:nvPr/>
          </p:nvGrpSpPr>
          <p:grpSpPr bwMode="auto">
            <a:xfrm>
              <a:off x="-4035541" y="5206168"/>
              <a:ext cx="2630991" cy="470685"/>
              <a:chOff x="-4035542" y="5169282"/>
              <a:chExt cx="2630992" cy="470685"/>
            </a:xfrm>
          </p:grpSpPr>
          <p:sp>
            <p:nvSpPr>
              <p:cNvPr id="66" name="Rounded Rectangle 106">
                <a:extLst>
                  <a:ext uri="{FF2B5EF4-FFF2-40B4-BE49-F238E27FC236}">
                    <a16:creationId xmlns:a16="http://schemas.microsoft.com/office/drawing/2014/main" id="{DF2B2DB7-8D34-434D-8FE6-97B1446B1898}"/>
                  </a:ext>
                </a:extLst>
              </p:cNvPr>
              <p:cNvSpPr/>
              <p:nvPr/>
            </p:nvSpPr>
            <p:spPr>
              <a:xfrm>
                <a:off x="-4035542" y="5169282"/>
                <a:ext cx="2630992" cy="470685"/>
              </a:xfrm>
              <a:prstGeom prst="roundRect">
                <a:avLst>
                  <a:gd name="adj" fmla="val 50000"/>
                </a:avLst>
              </a:prstGeom>
              <a:solidFill>
                <a:schemeClr val="bg1"/>
              </a:solidFill>
              <a:ln>
                <a:solidFill>
                  <a:srgbClr val="FFFFF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sz="1600">
                  <a:latin typeface="Century Gothic"/>
                  <a:cs typeface="Century Gothic"/>
                </a:endParaRPr>
              </a:p>
            </p:txBody>
          </p:sp>
          <p:sp>
            <p:nvSpPr>
              <p:cNvPr id="68" name="TextBox 1">
                <a:extLst>
                  <a:ext uri="{FF2B5EF4-FFF2-40B4-BE49-F238E27FC236}">
                    <a16:creationId xmlns:a16="http://schemas.microsoft.com/office/drawing/2014/main" id="{5DE74040-8C24-4798-848C-425DB6FC8629}"/>
                  </a:ext>
                </a:extLst>
              </p:cNvPr>
              <p:cNvSpPr txBox="1">
                <a:spLocks noChangeArrowheads="1"/>
              </p:cNvSpPr>
              <p:nvPr/>
            </p:nvSpPr>
            <p:spPr bwMode="auto">
              <a:xfrm>
                <a:off x="-3981781" y="5212979"/>
                <a:ext cx="2085464" cy="34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ea typeface="MS PGothic" panose="020B0600070205080204" pitchFamily="34" charset="-128"/>
                  </a:defRPr>
                </a:lvl1pPr>
                <a:lvl2pPr marL="742950" indent="-285750">
                  <a:defRPr sz="2400">
                    <a:solidFill>
                      <a:schemeClr val="tx1"/>
                    </a:solidFill>
                    <a:latin typeface="Calibri" panose="020F0502020204030204" pitchFamily="34" charset="0"/>
                    <a:ea typeface="MS PGothic" panose="020B0600070205080204" pitchFamily="34" charset="-128"/>
                  </a:defRPr>
                </a:lvl2pPr>
                <a:lvl3pPr marL="1143000" indent="-228600">
                  <a:defRPr sz="2400">
                    <a:solidFill>
                      <a:schemeClr val="tx1"/>
                    </a:solidFill>
                    <a:latin typeface="Calibri" panose="020F0502020204030204" pitchFamily="34" charset="0"/>
                    <a:ea typeface="MS PGothic" panose="020B0600070205080204" pitchFamily="34" charset="-128"/>
                  </a:defRPr>
                </a:lvl3pPr>
                <a:lvl4pPr marL="1600200" indent="-228600">
                  <a:defRPr sz="2400">
                    <a:solidFill>
                      <a:schemeClr val="tx1"/>
                    </a:solidFill>
                    <a:latin typeface="Calibri" panose="020F0502020204030204" pitchFamily="34" charset="0"/>
                    <a:ea typeface="MS PGothic" panose="020B0600070205080204" pitchFamily="34" charset="-128"/>
                  </a:defRPr>
                </a:lvl4pPr>
                <a:lvl5pPr marL="2057400" indent="-22860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r>
                  <a:rPr lang="en-US" altLang="en-US" sz="1200" b="1" dirty="0">
                    <a:latin typeface="Century Gothic" panose="020B0502020202020204" pitchFamily="34" charset="0"/>
                  </a:rPr>
                  <a:t>Call us click </a:t>
                </a:r>
                <a:r>
                  <a:rPr lang="en-US" altLang="en-US" sz="1200" b="1" dirty="0">
                    <a:latin typeface="Century Gothic" panose="020B0502020202020204" pitchFamily="34" charset="0"/>
                    <a:hlinkClick r:id="rId6">
                      <a:extLst>
                        <a:ext uri="{A12FA001-AC4F-418D-AE19-62706E023703}">
                          <ahyp:hlinkClr xmlns:ahyp="http://schemas.microsoft.com/office/drawing/2018/hyperlinkcolor" val="tx"/>
                        </a:ext>
                      </a:extLst>
                    </a:hlinkClick>
                  </a:rPr>
                  <a:t>here </a:t>
                </a:r>
                <a:endParaRPr lang="en-US" altLang="en-US" sz="1200" b="1" dirty="0">
                  <a:latin typeface="Century Gothic" panose="020B0502020202020204" pitchFamily="34" charset="0"/>
                </a:endParaRPr>
              </a:p>
            </p:txBody>
          </p:sp>
        </p:grpSp>
        <p:grpSp>
          <p:nvGrpSpPr>
            <p:cNvPr id="53" name="Group 2">
              <a:extLst>
                <a:ext uri="{FF2B5EF4-FFF2-40B4-BE49-F238E27FC236}">
                  <a16:creationId xmlns:a16="http://schemas.microsoft.com/office/drawing/2014/main" id="{525D7852-51B4-4A9B-B84A-12952E8FD66E}"/>
                </a:ext>
              </a:extLst>
            </p:cNvPr>
            <p:cNvGrpSpPr>
              <a:grpSpLocks/>
            </p:cNvGrpSpPr>
            <p:nvPr/>
          </p:nvGrpSpPr>
          <p:grpSpPr bwMode="auto">
            <a:xfrm>
              <a:off x="-1922385" y="5025008"/>
              <a:ext cx="794065" cy="793850"/>
              <a:chOff x="-2852884" y="4880989"/>
              <a:chExt cx="598650" cy="598487"/>
            </a:xfrm>
          </p:grpSpPr>
          <p:grpSp>
            <p:nvGrpSpPr>
              <p:cNvPr id="54" name="Group 489">
                <a:extLst>
                  <a:ext uri="{FF2B5EF4-FFF2-40B4-BE49-F238E27FC236}">
                    <a16:creationId xmlns:a16="http://schemas.microsoft.com/office/drawing/2014/main" id="{F010BFB6-5744-4A1F-982A-CDE44323F31F}"/>
                  </a:ext>
                </a:extLst>
              </p:cNvPr>
              <p:cNvGrpSpPr>
                <a:grpSpLocks/>
              </p:cNvGrpSpPr>
              <p:nvPr/>
            </p:nvGrpSpPr>
            <p:grpSpPr bwMode="auto">
              <a:xfrm>
                <a:off x="-2852884" y="4880989"/>
                <a:ext cx="598650" cy="598487"/>
                <a:chOff x="6771436" y="4812432"/>
                <a:chExt cx="598227" cy="598299"/>
              </a:xfrm>
            </p:grpSpPr>
            <p:sp>
              <p:nvSpPr>
                <p:cNvPr id="62" name="Oval 61">
                  <a:extLst>
                    <a:ext uri="{FF2B5EF4-FFF2-40B4-BE49-F238E27FC236}">
                      <a16:creationId xmlns:a16="http://schemas.microsoft.com/office/drawing/2014/main" id="{3AC8DAE1-D1F6-465C-8474-F13E7CC5764B}"/>
                    </a:ext>
                  </a:extLst>
                </p:cNvPr>
                <p:cNvSpPr/>
                <p:nvPr/>
              </p:nvSpPr>
              <p:spPr>
                <a:xfrm flipV="1">
                  <a:off x="6768861" y="4812647"/>
                  <a:ext cx="600689" cy="597947"/>
                </a:xfrm>
                <a:prstGeom prst="ellipse">
                  <a:avLst/>
                </a:prstGeom>
                <a:solidFill>
                  <a:schemeClr val="bg1"/>
                </a:solidFill>
                <a:ln w="12700" cmpd="sng">
                  <a:solidFill>
                    <a:srgbClr val="FFFFFF"/>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p>
                  <a:pPr algn="ctr" defTabSz="685800" eaLnBrk="1" fontAlgn="auto" hangingPunct="1">
                    <a:spcBef>
                      <a:spcPts val="0"/>
                    </a:spcBef>
                    <a:spcAft>
                      <a:spcPts val="0"/>
                    </a:spcAft>
                    <a:defRPr/>
                  </a:pPr>
                  <a:endParaRPr lang="en-US" sz="1100" dirty="0">
                    <a:solidFill>
                      <a:prstClr val="white"/>
                    </a:solidFill>
                    <a:latin typeface="Century Gothic"/>
                    <a:cs typeface="Century Gothic"/>
                  </a:endParaRPr>
                </a:p>
              </p:txBody>
            </p:sp>
            <p:grpSp>
              <p:nvGrpSpPr>
                <p:cNvPr id="63" name="Group 488">
                  <a:extLst>
                    <a:ext uri="{FF2B5EF4-FFF2-40B4-BE49-F238E27FC236}">
                      <a16:creationId xmlns:a16="http://schemas.microsoft.com/office/drawing/2014/main" id="{4DA67F1B-4F20-4A23-A90E-33DA2F0190DA}"/>
                    </a:ext>
                  </a:extLst>
                </p:cNvPr>
                <p:cNvGrpSpPr>
                  <a:grpSpLocks/>
                </p:cNvGrpSpPr>
                <p:nvPr/>
              </p:nvGrpSpPr>
              <p:grpSpPr bwMode="auto">
                <a:xfrm>
                  <a:off x="6907523" y="4924078"/>
                  <a:ext cx="352425" cy="382663"/>
                  <a:chOff x="6907523" y="4924078"/>
                  <a:chExt cx="352425" cy="382663"/>
                </a:xfrm>
              </p:grpSpPr>
              <p:sp>
                <p:nvSpPr>
                  <p:cNvPr id="64" name="Oval 63">
                    <a:extLst>
                      <a:ext uri="{FF2B5EF4-FFF2-40B4-BE49-F238E27FC236}">
                        <a16:creationId xmlns:a16="http://schemas.microsoft.com/office/drawing/2014/main" id="{D1E513AF-56EF-424B-82BB-3A5B0F673389}"/>
                      </a:ext>
                    </a:extLst>
                  </p:cNvPr>
                  <p:cNvSpPr/>
                  <p:nvPr/>
                </p:nvSpPr>
                <p:spPr>
                  <a:xfrm>
                    <a:off x="6970642" y="4917984"/>
                    <a:ext cx="181604" cy="210675"/>
                  </a:xfrm>
                  <a:prstGeom prst="ellipse">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sp>
                <p:nvSpPr>
                  <p:cNvPr id="65" name="Freeform 105">
                    <a:extLst>
                      <a:ext uri="{FF2B5EF4-FFF2-40B4-BE49-F238E27FC236}">
                        <a16:creationId xmlns:a16="http://schemas.microsoft.com/office/drawing/2014/main" id="{B002A553-E9DA-48A0-BA5B-21BB8D6B4C4F}"/>
                      </a:ext>
                    </a:extLst>
                  </p:cNvPr>
                  <p:cNvSpPr/>
                  <p:nvPr/>
                </p:nvSpPr>
                <p:spPr>
                  <a:xfrm>
                    <a:off x="6910108" y="5158091"/>
                    <a:ext cx="343028" cy="147163"/>
                  </a:xfrm>
                  <a:custGeom>
                    <a:avLst/>
                    <a:gdLst>
                      <a:gd name="connsiteX0" fmla="*/ 0 w 352425"/>
                      <a:gd name="connsiteY0" fmla="*/ 146050 h 146050"/>
                      <a:gd name="connsiteX1" fmla="*/ 352425 w 352425"/>
                      <a:gd name="connsiteY1" fmla="*/ 146050 h 146050"/>
                      <a:gd name="connsiteX2" fmla="*/ 346075 w 352425"/>
                      <a:gd name="connsiteY2" fmla="*/ 82550 h 146050"/>
                      <a:gd name="connsiteX3" fmla="*/ 247650 w 352425"/>
                      <a:gd name="connsiteY3" fmla="*/ 0 h 146050"/>
                      <a:gd name="connsiteX4" fmla="*/ 206375 w 352425"/>
                      <a:gd name="connsiteY4" fmla="*/ 79375 h 146050"/>
                      <a:gd name="connsiteX5" fmla="*/ 180975 w 352425"/>
                      <a:gd name="connsiteY5" fmla="*/ 31750 h 146050"/>
                      <a:gd name="connsiteX6" fmla="*/ 180975 w 352425"/>
                      <a:gd name="connsiteY6" fmla="*/ 31750 h 146050"/>
                      <a:gd name="connsiteX7" fmla="*/ 136525 w 352425"/>
                      <a:gd name="connsiteY7" fmla="*/ 88900 h 146050"/>
                      <a:gd name="connsiteX8" fmla="*/ 95250 w 352425"/>
                      <a:gd name="connsiteY8" fmla="*/ 12700 h 146050"/>
                      <a:gd name="connsiteX9" fmla="*/ 6350 w 352425"/>
                      <a:gd name="connsiteY9" fmla="*/ 85725 h 146050"/>
                      <a:gd name="connsiteX10" fmla="*/ 0 w 352425"/>
                      <a:gd name="connsiteY10" fmla="*/ 146050 h 146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52425" h="146050">
                        <a:moveTo>
                          <a:pt x="0" y="146050"/>
                        </a:moveTo>
                        <a:lnTo>
                          <a:pt x="352425" y="146050"/>
                        </a:lnTo>
                        <a:lnTo>
                          <a:pt x="346075" y="82550"/>
                        </a:lnTo>
                        <a:lnTo>
                          <a:pt x="247650" y="0"/>
                        </a:lnTo>
                        <a:lnTo>
                          <a:pt x="206375" y="79375"/>
                        </a:lnTo>
                        <a:lnTo>
                          <a:pt x="180975" y="31750"/>
                        </a:lnTo>
                        <a:lnTo>
                          <a:pt x="180975" y="31750"/>
                        </a:lnTo>
                        <a:lnTo>
                          <a:pt x="136525" y="88900"/>
                        </a:lnTo>
                        <a:lnTo>
                          <a:pt x="95250" y="12700"/>
                        </a:lnTo>
                        <a:lnTo>
                          <a:pt x="6350" y="85725"/>
                        </a:lnTo>
                        <a:lnTo>
                          <a:pt x="0" y="146050"/>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grpSp>
          </p:grpSp>
          <p:grpSp>
            <p:nvGrpSpPr>
              <p:cNvPr id="55" name="Group 487">
                <a:extLst>
                  <a:ext uri="{FF2B5EF4-FFF2-40B4-BE49-F238E27FC236}">
                    <a16:creationId xmlns:a16="http://schemas.microsoft.com/office/drawing/2014/main" id="{EF979EFF-FEE8-4E04-B6C4-7508747A7F2C}"/>
                  </a:ext>
                </a:extLst>
              </p:cNvPr>
              <p:cNvGrpSpPr>
                <a:grpSpLocks/>
              </p:cNvGrpSpPr>
              <p:nvPr/>
            </p:nvGrpSpPr>
            <p:grpSpPr bwMode="auto">
              <a:xfrm>
                <a:off x="-2702789" y="4963054"/>
                <a:ext cx="279746" cy="273069"/>
                <a:chOff x="6699242" y="4603125"/>
                <a:chExt cx="1166006" cy="1138920"/>
              </a:xfrm>
            </p:grpSpPr>
            <p:grpSp>
              <p:nvGrpSpPr>
                <p:cNvPr id="56" name="Group 484">
                  <a:extLst>
                    <a:ext uri="{FF2B5EF4-FFF2-40B4-BE49-F238E27FC236}">
                      <a16:creationId xmlns:a16="http://schemas.microsoft.com/office/drawing/2014/main" id="{6DF35129-E485-447D-9204-FCDEBF0737A3}"/>
                    </a:ext>
                  </a:extLst>
                </p:cNvPr>
                <p:cNvGrpSpPr>
                  <a:grpSpLocks/>
                </p:cNvGrpSpPr>
                <p:nvPr/>
              </p:nvGrpSpPr>
              <p:grpSpPr bwMode="auto">
                <a:xfrm>
                  <a:off x="6699242" y="4603125"/>
                  <a:ext cx="1166006" cy="801369"/>
                  <a:chOff x="6699242" y="4603125"/>
                  <a:chExt cx="1166006" cy="801369"/>
                </a:xfrm>
              </p:grpSpPr>
              <p:sp>
                <p:nvSpPr>
                  <p:cNvPr id="59" name="Block Arc 481">
                    <a:extLst>
                      <a:ext uri="{FF2B5EF4-FFF2-40B4-BE49-F238E27FC236}">
                        <a16:creationId xmlns:a16="http://schemas.microsoft.com/office/drawing/2014/main" id="{1C651126-BE45-45FA-B824-D385F34A9FE3}"/>
                      </a:ext>
                    </a:extLst>
                  </p:cNvPr>
                  <p:cNvSpPr/>
                  <p:nvPr/>
                </p:nvSpPr>
                <p:spPr>
                  <a:xfrm>
                    <a:off x="6807441" y="4604289"/>
                    <a:ext cx="990541" cy="562281"/>
                  </a:xfrm>
                  <a:custGeom>
                    <a:avLst/>
                    <a:gdLst>
                      <a:gd name="connsiteX0" fmla="*/ 0 w 1264324"/>
                      <a:gd name="connsiteY0" fmla="*/ 574822 h 1149644"/>
                      <a:gd name="connsiteX1" fmla="*/ 632162 w 1264324"/>
                      <a:gd name="connsiteY1" fmla="*/ 0 h 1149644"/>
                      <a:gd name="connsiteX2" fmla="*/ 1264324 w 1264324"/>
                      <a:gd name="connsiteY2" fmla="*/ 574822 h 1149644"/>
                      <a:gd name="connsiteX3" fmla="*/ 976913 w 1264324"/>
                      <a:gd name="connsiteY3" fmla="*/ 574822 h 1149644"/>
                      <a:gd name="connsiteX4" fmla="*/ 632162 w 1264324"/>
                      <a:gd name="connsiteY4" fmla="*/ 287411 h 1149644"/>
                      <a:gd name="connsiteX5" fmla="*/ 287411 w 1264324"/>
                      <a:gd name="connsiteY5" fmla="*/ 574822 h 1149644"/>
                      <a:gd name="connsiteX6" fmla="*/ 0 w 1264324"/>
                      <a:gd name="connsiteY6" fmla="*/ 574822 h 1149644"/>
                      <a:gd name="connsiteX0" fmla="*/ 0 w 1264324"/>
                      <a:gd name="connsiteY0" fmla="*/ 574822 h 574822"/>
                      <a:gd name="connsiteX1" fmla="*/ 632162 w 1264324"/>
                      <a:gd name="connsiteY1" fmla="*/ 0 h 574822"/>
                      <a:gd name="connsiteX2" fmla="*/ 1264324 w 1264324"/>
                      <a:gd name="connsiteY2" fmla="*/ 574822 h 574822"/>
                      <a:gd name="connsiteX3" fmla="*/ 976913 w 1264324"/>
                      <a:gd name="connsiteY3" fmla="*/ 574822 h 574822"/>
                      <a:gd name="connsiteX4" fmla="*/ 632162 w 1264324"/>
                      <a:gd name="connsiteY4" fmla="*/ 287411 h 574822"/>
                      <a:gd name="connsiteX5" fmla="*/ 96911 w 1264324"/>
                      <a:gd name="connsiteY5" fmla="*/ 571647 h 574822"/>
                      <a:gd name="connsiteX6" fmla="*/ 0 w 1264324"/>
                      <a:gd name="connsiteY6" fmla="*/ 574822 h 574822"/>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32162 w 1264324"/>
                      <a:gd name="connsiteY4" fmla="*/ 287411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7786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68336 w 1264324"/>
                      <a:gd name="connsiteY5" fmla="*/ 574822 h 584347"/>
                      <a:gd name="connsiteX6" fmla="*/ 0 w 1264324"/>
                      <a:gd name="connsiteY6" fmla="*/ 574822 h 584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4324" h="584347">
                        <a:moveTo>
                          <a:pt x="0" y="574822"/>
                        </a:moveTo>
                        <a:cubicBezTo>
                          <a:pt x="0" y="257357"/>
                          <a:pt x="283029" y="0"/>
                          <a:pt x="632162" y="0"/>
                        </a:cubicBezTo>
                        <a:cubicBezTo>
                          <a:pt x="981295" y="0"/>
                          <a:pt x="1264324" y="257357"/>
                          <a:pt x="1264324" y="574822"/>
                        </a:cubicBezTo>
                        <a:lnTo>
                          <a:pt x="1205513" y="584347"/>
                        </a:lnTo>
                        <a:cubicBezTo>
                          <a:pt x="1205513" y="425614"/>
                          <a:pt x="1057513" y="39761"/>
                          <a:pt x="616287" y="61986"/>
                        </a:cubicBezTo>
                        <a:cubicBezTo>
                          <a:pt x="209986" y="71511"/>
                          <a:pt x="68336" y="416089"/>
                          <a:pt x="68336" y="574822"/>
                        </a:cubicBezTo>
                        <a:lnTo>
                          <a:pt x="0" y="574822"/>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solidFill>
                        <a:schemeClr val="tx1"/>
                      </a:solidFill>
                    </a:endParaRPr>
                  </a:p>
                </p:txBody>
              </p:sp>
              <p:sp>
                <p:nvSpPr>
                  <p:cNvPr id="60" name="Rounded Rectangle 100">
                    <a:extLst>
                      <a:ext uri="{FF2B5EF4-FFF2-40B4-BE49-F238E27FC236}">
                        <a16:creationId xmlns:a16="http://schemas.microsoft.com/office/drawing/2014/main" id="{8578F7BA-5636-41D6-807B-D94C3CDDC333}"/>
                      </a:ext>
                    </a:extLst>
                  </p:cNvPr>
                  <p:cNvSpPr/>
                  <p:nvPr/>
                </p:nvSpPr>
                <p:spPr>
                  <a:xfrm>
                    <a:off x="6736223" y="5063163"/>
                    <a:ext cx="142431" cy="368388"/>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sp>
                <p:nvSpPr>
                  <p:cNvPr id="61" name="Rounded Rectangle 101">
                    <a:extLst>
                      <a:ext uri="{FF2B5EF4-FFF2-40B4-BE49-F238E27FC236}">
                        <a16:creationId xmlns:a16="http://schemas.microsoft.com/office/drawing/2014/main" id="{FE7F6668-E27D-4742-B192-34FC36802978}"/>
                      </a:ext>
                    </a:extLst>
                  </p:cNvPr>
                  <p:cNvSpPr/>
                  <p:nvPr/>
                </p:nvSpPr>
                <p:spPr>
                  <a:xfrm>
                    <a:off x="7694396" y="5030846"/>
                    <a:ext cx="142431" cy="355466"/>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dirty="0"/>
                  </a:p>
                </p:txBody>
              </p:sp>
            </p:grpSp>
            <p:sp>
              <p:nvSpPr>
                <p:cNvPr id="57" name="Block Arc 481">
                  <a:extLst>
                    <a:ext uri="{FF2B5EF4-FFF2-40B4-BE49-F238E27FC236}">
                      <a16:creationId xmlns:a16="http://schemas.microsoft.com/office/drawing/2014/main" id="{B23DA731-EA75-45D0-A8AB-711559FBF6F4}"/>
                    </a:ext>
                  </a:extLst>
                </p:cNvPr>
                <p:cNvSpPr/>
                <p:nvPr/>
              </p:nvSpPr>
              <p:spPr>
                <a:xfrm rot="16997135">
                  <a:off x="6707608" y="5104726"/>
                  <a:ext cx="601054" cy="517931"/>
                </a:xfrm>
                <a:custGeom>
                  <a:avLst/>
                  <a:gdLst>
                    <a:gd name="connsiteX0" fmla="*/ 0 w 1264324"/>
                    <a:gd name="connsiteY0" fmla="*/ 574822 h 1149644"/>
                    <a:gd name="connsiteX1" fmla="*/ 632162 w 1264324"/>
                    <a:gd name="connsiteY1" fmla="*/ 0 h 1149644"/>
                    <a:gd name="connsiteX2" fmla="*/ 1264324 w 1264324"/>
                    <a:gd name="connsiteY2" fmla="*/ 574822 h 1149644"/>
                    <a:gd name="connsiteX3" fmla="*/ 976913 w 1264324"/>
                    <a:gd name="connsiteY3" fmla="*/ 574822 h 1149644"/>
                    <a:gd name="connsiteX4" fmla="*/ 632162 w 1264324"/>
                    <a:gd name="connsiteY4" fmla="*/ 287411 h 1149644"/>
                    <a:gd name="connsiteX5" fmla="*/ 287411 w 1264324"/>
                    <a:gd name="connsiteY5" fmla="*/ 574822 h 1149644"/>
                    <a:gd name="connsiteX6" fmla="*/ 0 w 1264324"/>
                    <a:gd name="connsiteY6" fmla="*/ 574822 h 1149644"/>
                    <a:gd name="connsiteX0" fmla="*/ 0 w 1264324"/>
                    <a:gd name="connsiteY0" fmla="*/ 574822 h 574822"/>
                    <a:gd name="connsiteX1" fmla="*/ 632162 w 1264324"/>
                    <a:gd name="connsiteY1" fmla="*/ 0 h 574822"/>
                    <a:gd name="connsiteX2" fmla="*/ 1264324 w 1264324"/>
                    <a:gd name="connsiteY2" fmla="*/ 574822 h 574822"/>
                    <a:gd name="connsiteX3" fmla="*/ 976913 w 1264324"/>
                    <a:gd name="connsiteY3" fmla="*/ 574822 h 574822"/>
                    <a:gd name="connsiteX4" fmla="*/ 632162 w 1264324"/>
                    <a:gd name="connsiteY4" fmla="*/ 287411 h 574822"/>
                    <a:gd name="connsiteX5" fmla="*/ 96911 w 1264324"/>
                    <a:gd name="connsiteY5" fmla="*/ 571647 h 574822"/>
                    <a:gd name="connsiteX6" fmla="*/ 0 w 1264324"/>
                    <a:gd name="connsiteY6" fmla="*/ 574822 h 574822"/>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32162 w 1264324"/>
                    <a:gd name="connsiteY4" fmla="*/ 287411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9691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77861 w 1264324"/>
                    <a:gd name="connsiteY5" fmla="*/ 571647 h 584347"/>
                    <a:gd name="connsiteX6" fmla="*/ 0 w 1264324"/>
                    <a:gd name="connsiteY6" fmla="*/ 574822 h 584347"/>
                    <a:gd name="connsiteX0" fmla="*/ 0 w 1264324"/>
                    <a:gd name="connsiteY0" fmla="*/ 574822 h 584347"/>
                    <a:gd name="connsiteX1" fmla="*/ 632162 w 1264324"/>
                    <a:gd name="connsiteY1" fmla="*/ 0 h 584347"/>
                    <a:gd name="connsiteX2" fmla="*/ 1264324 w 1264324"/>
                    <a:gd name="connsiteY2" fmla="*/ 574822 h 584347"/>
                    <a:gd name="connsiteX3" fmla="*/ 1205513 w 1264324"/>
                    <a:gd name="connsiteY3" fmla="*/ 584347 h 584347"/>
                    <a:gd name="connsiteX4" fmla="*/ 616287 w 1264324"/>
                    <a:gd name="connsiteY4" fmla="*/ 61986 h 584347"/>
                    <a:gd name="connsiteX5" fmla="*/ 68336 w 1264324"/>
                    <a:gd name="connsiteY5" fmla="*/ 574822 h 584347"/>
                    <a:gd name="connsiteX6" fmla="*/ 0 w 1264324"/>
                    <a:gd name="connsiteY6" fmla="*/ 574822 h 584347"/>
                    <a:gd name="connsiteX0" fmla="*/ 0 w 1264324"/>
                    <a:gd name="connsiteY0" fmla="*/ 578761 h 588286"/>
                    <a:gd name="connsiteX1" fmla="*/ 632162 w 1264324"/>
                    <a:gd name="connsiteY1" fmla="*/ 3939 h 588286"/>
                    <a:gd name="connsiteX2" fmla="*/ 1264324 w 1264324"/>
                    <a:gd name="connsiteY2" fmla="*/ 578761 h 588286"/>
                    <a:gd name="connsiteX3" fmla="*/ 1205513 w 1264324"/>
                    <a:gd name="connsiteY3" fmla="*/ 588286 h 588286"/>
                    <a:gd name="connsiteX4" fmla="*/ 695946 w 1264324"/>
                    <a:gd name="connsiteY4" fmla="*/ 63775 h 588286"/>
                    <a:gd name="connsiteX5" fmla="*/ 616287 w 1264324"/>
                    <a:gd name="connsiteY5" fmla="*/ 65925 h 588286"/>
                    <a:gd name="connsiteX6" fmla="*/ 68336 w 1264324"/>
                    <a:gd name="connsiteY6" fmla="*/ 578761 h 588286"/>
                    <a:gd name="connsiteX7" fmla="*/ 0 w 1264324"/>
                    <a:gd name="connsiteY7" fmla="*/ 578761 h 588286"/>
                    <a:gd name="connsiteX0" fmla="*/ 0 w 1264324"/>
                    <a:gd name="connsiteY0" fmla="*/ 647617 h 657142"/>
                    <a:gd name="connsiteX1" fmla="*/ 632162 w 1264324"/>
                    <a:gd name="connsiteY1" fmla="*/ 72795 h 657142"/>
                    <a:gd name="connsiteX2" fmla="*/ 711067 w 1264324"/>
                    <a:gd name="connsiteY2" fmla="*/ 71127 h 657142"/>
                    <a:gd name="connsiteX3" fmla="*/ 1264324 w 1264324"/>
                    <a:gd name="connsiteY3" fmla="*/ 647617 h 657142"/>
                    <a:gd name="connsiteX4" fmla="*/ 1205513 w 1264324"/>
                    <a:gd name="connsiteY4" fmla="*/ 657142 h 657142"/>
                    <a:gd name="connsiteX5" fmla="*/ 695946 w 1264324"/>
                    <a:gd name="connsiteY5" fmla="*/ 132631 h 657142"/>
                    <a:gd name="connsiteX6" fmla="*/ 616287 w 1264324"/>
                    <a:gd name="connsiteY6" fmla="*/ 134781 h 657142"/>
                    <a:gd name="connsiteX7" fmla="*/ 68336 w 1264324"/>
                    <a:gd name="connsiteY7" fmla="*/ 647617 h 657142"/>
                    <a:gd name="connsiteX8" fmla="*/ 0 w 1264324"/>
                    <a:gd name="connsiteY8" fmla="*/ 647617 h 657142"/>
                    <a:gd name="connsiteX0" fmla="*/ 0 w 1264324"/>
                    <a:gd name="connsiteY0" fmla="*/ 647617 h 647617"/>
                    <a:gd name="connsiteX1" fmla="*/ 632162 w 1264324"/>
                    <a:gd name="connsiteY1" fmla="*/ 72795 h 647617"/>
                    <a:gd name="connsiteX2" fmla="*/ 711067 w 1264324"/>
                    <a:gd name="connsiteY2" fmla="*/ 71127 h 647617"/>
                    <a:gd name="connsiteX3" fmla="*/ 1264324 w 1264324"/>
                    <a:gd name="connsiteY3" fmla="*/ 647617 h 647617"/>
                    <a:gd name="connsiteX4" fmla="*/ 695946 w 1264324"/>
                    <a:gd name="connsiteY4" fmla="*/ 132631 h 647617"/>
                    <a:gd name="connsiteX5" fmla="*/ 616287 w 1264324"/>
                    <a:gd name="connsiteY5" fmla="*/ 134781 h 647617"/>
                    <a:gd name="connsiteX6" fmla="*/ 68336 w 1264324"/>
                    <a:gd name="connsiteY6" fmla="*/ 647617 h 647617"/>
                    <a:gd name="connsiteX7" fmla="*/ 0 w 1264324"/>
                    <a:gd name="connsiteY7" fmla="*/ 647617 h 647617"/>
                    <a:gd name="connsiteX0" fmla="*/ 0 w 715481"/>
                    <a:gd name="connsiteY0" fmla="*/ 620306 h 620306"/>
                    <a:gd name="connsiteX1" fmla="*/ 632162 w 715481"/>
                    <a:gd name="connsiteY1" fmla="*/ 45484 h 620306"/>
                    <a:gd name="connsiteX2" fmla="*/ 711067 w 715481"/>
                    <a:gd name="connsiteY2" fmla="*/ 43816 h 620306"/>
                    <a:gd name="connsiteX3" fmla="*/ 695946 w 715481"/>
                    <a:gd name="connsiteY3" fmla="*/ 105320 h 620306"/>
                    <a:gd name="connsiteX4" fmla="*/ 616287 w 715481"/>
                    <a:gd name="connsiteY4" fmla="*/ 107470 h 620306"/>
                    <a:gd name="connsiteX5" fmla="*/ 68336 w 715481"/>
                    <a:gd name="connsiteY5" fmla="*/ 620306 h 620306"/>
                    <a:gd name="connsiteX6" fmla="*/ 0 w 715481"/>
                    <a:gd name="connsiteY6" fmla="*/ 620306 h 620306"/>
                    <a:gd name="connsiteX0" fmla="*/ 0 w 718568"/>
                    <a:gd name="connsiteY0" fmla="*/ 620393 h 620393"/>
                    <a:gd name="connsiteX1" fmla="*/ 632162 w 718568"/>
                    <a:gd name="connsiteY1" fmla="*/ 45571 h 620393"/>
                    <a:gd name="connsiteX2" fmla="*/ 711067 w 718568"/>
                    <a:gd name="connsiteY2" fmla="*/ 43903 h 620393"/>
                    <a:gd name="connsiteX3" fmla="*/ 616287 w 718568"/>
                    <a:gd name="connsiteY3" fmla="*/ 107557 h 620393"/>
                    <a:gd name="connsiteX4" fmla="*/ 68336 w 718568"/>
                    <a:gd name="connsiteY4" fmla="*/ 620393 h 620393"/>
                    <a:gd name="connsiteX5" fmla="*/ 0 w 718568"/>
                    <a:gd name="connsiteY5" fmla="*/ 620393 h 620393"/>
                    <a:gd name="connsiteX0" fmla="*/ 0 w 698755"/>
                    <a:gd name="connsiteY0" fmla="*/ 618166 h 618166"/>
                    <a:gd name="connsiteX1" fmla="*/ 632162 w 698755"/>
                    <a:gd name="connsiteY1" fmla="*/ 43344 h 618166"/>
                    <a:gd name="connsiteX2" fmla="*/ 616287 w 698755"/>
                    <a:gd name="connsiteY2" fmla="*/ 105330 h 618166"/>
                    <a:gd name="connsiteX3" fmla="*/ 68336 w 698755"/>
                    <a:gd name="connsiteY3" fmla="*/ 618166 h 618166"/>
                    <a:gd name="connsiteX4" fmla="*/ 0 w 698755"/>
                    <a:gd name="connsiteY4" fmla="*/ 618166 h 618166"/>
                    <a:gd name="connsiteX0" fmla="*/ 0 w 678222"/>
                    <a:gd name="connsiteY0" fmla="*/ 607486 h 607486"/>
                    <a:gd name="connsiteX1" fmla="*/ 632162 w 678222"/>
                    <a:gd name="connsiteY1" fmla="*/ 32664 h 607486"/>
                    <a:gd name="connsiteX2" fmla="*/ 616287 w 678222"/>
                    <a:gd name="connsiteY2" fmla="*/ 94650 h 607486"/>
                    <a:gd name="connsiteX3" fmla="*/ 68336 w 678222"/>
                    <a:gd name="connsiteY3" fmla="*/ 607486 h 607486"/>
                    <a:gd name="connsiteX4" fmla="*/ 0 w 678222"/>
                    <a:gd name="connsiteY4" fmla="*/ 607486 h 607486"/>
                    <a:gd name="connsiteX0" fmla="*/ 0 w 742765"/>
                    <a:gd name="connsiteY0" fmla="*/ 583000 h 583000"/>
                    <a:gd name="connsiteX1" fmla="*/ 632162 w 742765"/>
                    <a:gd name="connsiteY1" fmla="*/ 8178 h 583000"/>
                    <a:gd name="connsiteX2" fmla="*/ 616287 w 742765"/>
                    <a:gd name="connsiteY2" fmla="*/ 70164 h 583000"/>
                    <a:gd name="connsiteX3" fmla="*/ 68336 w 742765"/>
                    <a:gd name="connsiteY3" fmla="*/ 583000 h 583000"/>
                    <a:gd name="connsiteX4" fmla="*/ 0 w 742765"/>
                    <a:gd name="connsiteY4" fmla="*/ 583000 h 583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765" h="583000">
                      <a:moveTo>
                        <a:pt x="0" y="583000"/>
                      </a:moveTo>
                      <a:cubicBezTo>
                        <a:pt x="0" y="265535"/>
                        <a:pt x="384228" y="-55673"/>
                        <a:pt x="632162" y="8178"/>
                      </a:cubicBezTo>
                      <a:cubicBezTo>
                        <a:pt x="880096" y="72029"/>
                        <a:pt x="636648" y="27091"/>
                        <a:pt x="616287" y="70164"/>
                      </a:cubicBezTo>
                      <a:cubicBezTo>
                        <a:pt x="209986" y="79689"/>
                        <a:pt x="68336" y="424267"/>
                        <a:pt x="68336" y="583000"/>
                      </a:cubicBezTo>
                      <a:lnTo>
                        <a:pt x="0" y="583000"/>
                      </a:lnTo>
                      <a:close/>
                    </a:path>
                  </a:pathLst>
                </a:cu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a:solidFill>
                      <a:schemeClr val="tx1"/>
                    </a:solidFill>
                  </a:endParaRPr>
                </a:p>
              </p:txBody>
            </p:sp>
            <p:sp>
              <p:nvSpPr>
                <p:cNvPr id="58" name="Rounded Rectangle 98">
                  <a:extLst>
                    <a:ext uri="{FF2B5EF4-FFF2-40B4-BE49-F238E27FC236}">
                      <a16:creationId xmlns:a16="http://schemas.microsoft.com/office/drawing/2014/main" id="{804D4E68-5C78-457B-BE94-B852E8D159A4}"/>
                    </a:ext>
                  </a:extLst>
                </p:cNvPr>
                <p:cNvSpPr/>
                <p:nvPr/>
              </p:nvSpPr>
              <p:spPr>
                <a:xfrm rot="1300315">
                  <a:off x="7079355" y="5625439"/>
                  <a:ext cx="174800" cy="116333"/>
                </a:xfrm>
                <a:prstGeom prst="roundRect">
                  <a:avLst>
                    <a:gd name="adj" fmla="val 50000"/>
                  </a:avLst>
                </a:prstGeom>
                <a:solidFill>
                  <a:srgbClr val="82838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520202" eaLnBrk="1" fontAlgn="auto" hangingPunct="1">
                    <a:spcBef>
                      <a:spcPts val="0"/>
                    </a:spcBef>
                    <a:spcAft>
                      <a:spcPts val="0"/>
                    </a:spcAft>
                    <a:defRPr/>
                  </a:pPr>
                  <a:endParaRPr lang="en-US" sz="1600"/>
                </a:p>
              </p:txBody>
            </p:sp>
          </p:grpSp>
        </p:grpSp>
      </p:grpSp>
      <p:grpSp>
        <p:nvGrpSpPr>
          <p:cNvPr id="77" name="Group 1">
            <a:extLst>
              <a:ext uri="{FF2B5EF4-FFF2-40B4-BE49-F238E27FC236}">
                <a16:creationId xmlns:a16="http://schemas.microsoft.com/office/drawing/2014/main" id="{7603D351-D312-4F0A-A472-4933A48734CE}"/>
              </a:ext>
            </a:extLst>
          </p:cNvPr>
          <p:cNvGrpSpPr>
            <a:grpSpLocks/>
          </p:cNvGrpSpPr>
          <p:nvPr/>
        </p:nvGrpSpPr>
        <p:grpSpPr bwMode="auto">
          <a:xfrm>
            <a:off x="230461" y="4951000"/>
            <a:ext cx="1015866" cy="1013998"/>
            <a:chOff x="219536" y="7396444"/>
            <a:chExt cx="967705" cy="966175"/>
          </a:xfrm>
        </p:grpSpPr>
        <p:sp>
          <p:nvSpPr>
            <p:cNvPr id="78" name="Oval 77">
              <a:extLst>
                <a:ext uri="{FF2B5EF4-FFF2-40B4-BE49-F238E27FC236}">
                  <a16:creationId xmlns:a16="http://schemas.microsoft.com/office/drawing/2014/main" id="{7CFD2294-512A-46E5-B20F-02CEE0DDF579}"/>
                </a:ext>
              </a:extLst>
            </p:cNvPr>
            <p:cNvSpPr/>
            <p:nvPr/>
          </p:nvSpPr>
          <p:spPr bwMode="auto">
            <a:xfrm>
              <a:off x="219075" y="7396821"/>
              <a:ext cx="968375" cy="965450"/>
            </a:xfrm>
            <a:prstGeom prst="ellipse">
              <a:avLst/>
            </a:prstGeom>
            <a:solidFill>
              <a:srgbClr val="1B2B57"/>
            </a:solidFill>
            <a:ln w="3175" cmpd="sng">
              <a:solidFill>
                <a:srgbClr val="FFFFFF"/>
              </a:solid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p>
          </p:txBody>
        </p:sp>
        <p:pic>
          <p:nvPicPr>
            <p:cNvPr id="79" name="Picture 2">
              <a:extLst>
                <a:ext uri="{FF2B5EF4-FFF2-40B4-BE49-F238E27FC236}">
                  <a16:creationId xmlns:a16="http://schemas.microsoft.com/office/drawing/2014/main" id="{753A285E-3EF1-4094-BB30-06B490062344}"/>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9926" y="7482648"/>
              <a:ext cx="653766" cy="653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81" name="Graphic 21">
            <a:extLst>
              <a:ext uri="{FF2B5EF4-FFF2-40B4-BE49-F238E27FC236}">
                <a16:creationId xmlns:a16="http://schemas.microsoft.com/office/drawing/2014/main" id="{6873B059-2861-41CD-AFED-1944AC74E87F}"/>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flipH="1" flipV="1">
            <a:off x="3321813" y="6377195"/>
            <a:ext cx="3890339" cy="81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Picture 24">
            <a:extLst>
              <a:ext uri="{FF2B5EF4-FFF2-40B4-BE49-F238E27FC236}">
                <a16:creationId xmlns:a16="http://schemas.microsoft.com/office/drawing/2014/main" id="{2909804A-162F-4066-B2AC-9E84100CF483}"/>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175487" y="6395686"/>
            <a:ext cx="1390808" cy="782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 name="TextBox 50">
            <a:extLst>
              <a:ext uri="{FF2B5EF4-FFF2-40B4-BE49-F238E27FC236}">
                <a16:creationId xmlns:a16="http://schemas.microsoft.com/office/drawing/2014/main" id="{997EB7D0-F3B7-4D44-AC83-0C5ECF2650F7}"/>
              </a:ext>
            </a:extLst>
          </p:cNvPr>
          <p:cNvSpPr txBox="1">
            <a:spLocks noChangeArrowheads="1"/>
          </p:cNvSpPr>
          <p:nvPr/>
        </p:nvSpPr>
        <p:spPr bwMode="auto">
          <a:xfrm>
            <a:off x="3979644" y="6429349"/>
            <a:ext cx="3453720" cy="780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9372" tIns="29686" rIns="59372" bIns="29686">
            <a:spAutoFit/>
          </a:bodyPr>
          <a:lstStyle>
            <a:lvl1pPr>
              <a:defRPr sz="2400">
                <a:solidFill>
                  <a:schemeClr val="tx1"/>
                </a:solidFill>
                <a:latin typeface="Calibri" charset="0"/>
                <a:ea typeface="MS PGothic" charset="0"/>
                <a:cs typeface="MS PGothic" charset="0"/>
              </a:defRPr>
            </a:lvl1pPr>
            <a:lvl2pPr marL="742950" indent="-285750">
              <a:defRPr sz="2400">
                <a:solidFill>
                  <a:schemeClr val="tx1"/>
                </a:solidFill>
                <a:latin typeface="Calibri" charset="0"/>
                <a:ea typeface="MS PGothic" charset="0"/>
                <a:cs typeface="MS PGothic" charset="0"/>
              </a:defRPr>
            </a:lvl2pPr>
            <a:lvl3pPr marL="1143000" indent="-228600">
              <a:defRPr sz="2400">
                <a:solidFill>
                  <a:schemeClr val="tx1"/>
                </a:solidFill>
                <a:latin typeface="Calibri" charset="0"/>
                <a:ea typeface="MS PGothic" charset="0"/>
                <a:cs typeface="MS PGothic" charset="0"/>
              </a:defRPr>
            </a:lvl3pPr>
            <a:lvl4pPr marL="1600200" indent="-228600">
              <a:defRPr sz="2400">
                <a:solidFill>
                  <a:schemeClr val="tx1"/>
                </a:solidFill>
                <a:latin typeface="Calibri" charset="0"/>
                <a:ea typeface="MS PGothic" charset="0"/>
                <a:cs typeface="MS PGothic" charset="0"/>
              </a:defRPr>
            </a:lvl4pPr>
            <a:lvl5pPr marL="2057400" indent="-228600">
              <a:defRPr sz="2400">
                <a:solidFill>
                  <a:schemeClr val="tx1"/>
                </a:solidFill>
                <a:latin typeface="Calibri" charset="0"/>
                <a:ea typeface="MS PGothic" charset="0"/>
                <a:cs typeface="MS PGothic" charset="0"/>
              </a:defRPr>
            </a:lvl5pPr>
            <a:lvl6pPr marL="2514600" indent="-228600" eaLnBrk="0" fontAlgn="base" hangingPunct="0">
              <a:spcBef>
                <a:spcPct val="0"/>
              </a:spcBef>
              <a:spcAft>
                <a:spcPct val="0"/>
              </a:spcAft>
              <a:defRPr sz="2400">
                <a:solidFill>
                  <a:schemeClr val="tx1"/>
                </a:solidFill>
                <a:latin typeface="Calibri" charset="0"/>
                <a:ea typeface="MS PGothic" charset="0"/>
                <a:cs typeface="MS PGothic" charset="0"/>
              </a:defRPr>
            </a:lvl6pPr>
            <a:lvl7pPr marL="2971800" indent="-228600" eaLnBrk="0" fontAlgn="base" hangingPunct="0">
              <a:spcBef>
                <a:spcPct val="0"/>
              </a:spcBef>
              <a:spcAft>
                <a:spcPct val="0"/>
              </a:spcAft>
              <a:defRPr sz="2400">
                <a:solidFill>
                  <a:schemeClr val="tx1"/>
                </a:solidFill>
                <a:latin typeface="Calibri" charset="0"/>
                <a:ea typeface="MS PGothic" charset="0"/>
                <a:cs typeface="MS PGothic" charset="0"/>
              </a:defRPr>
            </a:lvl7pPr>
            <a:lvl8pPr marL="3429000" indent="-228600" eaLnBrk="0" fontAlgn="base" hangingPunct="0">
              <a:spcBef>
                <a:spcPct val="0"/>
              </a:spcBef>
              <a:spcAft>
                <a:spcPct val="0"/>
              </a:spcAft>
              <a:defRPr sz="2400">
                <a:solidFill>
                  <a:schemeClr val="tx1"/>
                </a:solidFill>
                <a:latin typeface="Calibri" charset="0"/>
                <a:ea typeface="MS PGothic" charset="0"/>
                <a:cs typeface="MS PGothic" charset="0"/>
              </a:defRPr>
            </a:lvl8pPr>
            <a:lvl9pPr marL="3886200" indent="-228600" eaLnBrk="0" fontAlgn="base" hangingPunct="0">
              <a:spcBef>
                <a:spcPct val="0"/>
              </a:spcBef>
              <a:spcAft>
                <a:spcPct val="0"/>
              </a:spcAft>
              <a:defRPr sz="2400">
                <a:solidFill>
                  <a:schemeClr val="tx1"/>
                </a:solidFill>
                <a:latin typeface="Calibri" charset="0"/>
                <a:ea typeface="MS PGothic" charset="0"/>
                <a:cs typeface="MS PGothic" charset="0"/>
              </a:defRPr>
            </a:lvl9pPr>
          </a:lstStyle>
          <a:p>
            <a:pPr>
              <a:lnSpc>
                <a:spcPct val="130000"/>
              </a:lnSpc>
            </a:pPr>
            <a:r>
              <a:rPr lang="en-ZA" sz="1200" b="1" dirty="0">
                <a:solidFill>
                  <a:srgbClr val="06335B"/>
                </a:solidFill>
                <a:latin typeface="Century Gothic" charset="0"/>
                <a:cs typeface="Century Gothic" charset="0"/>
              </a:rPr>
              <a:t>Call Your Toll Free Number </a:t>
            </a:r>
            <a:r>
              <a:rPr lang="en-ZA" sz="1200" b="1" dirty="0">
                <a:solidFill>
                  <a:srgbClr val="0093D0"/>
                </a:solidFill>
                <a:latin typeface="Century Gothic" charset="0"/>
                <a:cs typeface="Century Gothic" charset="0"/>
              </a:rPr>
              <a:t>NOW</a:t>
            </a:r>
          </a:p>
          <a:p>
            <a:pPr>
              <a:lnSpc>
                <a:spcPct val="130000"/>
              </a:lnSpc>
            </a:pPr>
            <a:r>
              <a:rPr lang="en-ZA" sz="1200" b="1" dirty="0">
                <a:solidFill>
                  <a:srgbClr val="06335B"/>
                </a:solidFill>
                <a:latin typeface="Century Gothic" charset="0"/>
                <a:cs typeface="Century Gothic" charset="0"/>
              </a:rPr>
              <a:t>– free from landline and mobile phone </a:t>
            </a:r>
          </a:p>
          <a:p>
            <a:pPr>
              <a:lnSpc>
                <a:spcPct val="130000"/>
              </a:lnSpc>
            </a:pPr>
            <a:r>
              <a:rPr lang="en-ZA" sz="1200" b="1" dirty="0">
                <a:solidFill>
                  <a:srgbClr val="0093D0"/>
                </a:solidFill>
                <a:latin typeface="Century Gothic" charset="0"/>
                <a:cs typeface="Century Gothic" charset="0"/>
              </a:rPr>
              <a:t>USSD *134*905# </a:t>
            </a:r>
            <a:r>
              <a:rPr lang="en-ZA" sz="1200" b="1" dirty="0">
                <a:solidFill>
                  <a:srgbClr val="06335B"/>
                </a:solidFill>
                <a:latin typeface="Century Gothic" charset="0"/>
                <a:cs typeface="Century Gothic" charset="0"/>
              </a:rPr>
              <a:t>- to request a call-back</a:t>
            </a:r>
          </a:p>
        </p:txBody>
      </p:sp>
    </p:spTree>
    <p:extLst>
      <p:ext uri="{BB962C8B-B14F-4D97-AF65-F5344CB8AC3E}">
        <p14:creationId xmlns:p14="http://schemas.microsoft.com/office/powerpoint/2010/main" val="413411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C7BD0B8216B9D43965A1D40867D6913" ma:contentTypeVersion="12" ma:contentTypeDescription="Create a new document." ma:contentTypeScope="" ma:versionID="b6baf5595e8930aa828b5ff84d718beb">
  <xsd:schema xmlns:xsd="http://www.w3.org/2001/XMLSchema" xmlns:xs="http://www.w3.org/2001/XMLSchema" xmlns:p="http://schemas.microsoft.com/office/2006/metadata/properties" xmlns:ns2="6c11edfa-6632-4511-ba6b-485b04ff2671" xmlns:ns3="e84f228e-3440-4fe9-a1d4-5c6fc19ab847" targetNamespace="http://schemas.microsoft.com/office/2006/metadata/properties" ma:root="true" ma:fieldsID="ecc8bb34ce4515c17b6106de48eac5d6" ns2:_="" ns3:_="">
    <xsd:import namespace="6c11edfa-6632-4511-ba6b-485b04ff2671"/>
    <xsd:import namespace="e84f228e-3440-4fe9-a1d4-5c6fc19ab84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11edfa-6632-4511-ba6b-485b04ff26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84f228e-3440-4fe9-a1d4-5c6fc19ab84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229816B-547D-434D-ADA6-6168F92079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11edfa-6632-4511-ba6b-485b04ff2671"/>
    <ds:schemaRef ds:uri="e84f228e-3440-4fe9-a1d4-5c6fc19ab84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CF8139-0CE4-42BB-A426-CC4861F50C65}">
  <ds:schemaRefs>
    <ds:schemaRef ds:uri="http://schemas.microsoft.com/sharepoint/v3/contenttype/forms"/>
  </ds:schemaRefs>
</ds:datastoreItem>
</file>

<file path=customXml/itemProps3.xml><?xml version="1.0" encoding="utf-8"?>
<ds:datastoreItem xmlns:ds="http://schemas.openxmlformats.org/officeDocument/2006/customXml" ds:itemID="{DF4FC792-28F8-441A-AEAC-ABA901E9ADF7}">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96</TotalTime>
  <Words>228</Words>
  <Application>Microsoft Office PowerPoint</Application>
  <PresentationFormat>Custom</PresentationFormat>
  <Paragraphs>26</Paragraphs>
  <Slides>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0</vt:i4>
      </vt:variant>
      <vt:variant>
        <vt:lpstr>Slide Titles</vt:lpstr>
      </vt:variant>
      <vt:variant>
        <vt:i4>3</vt:i4>
      </vt:variant>
    </vt:vector>
  </HeadingPairs>
  <TitlesOfParts>
    <vt:vector size="8" baseType="lpstr">
      <vt:lpstr>Arial</vt:lpstr>
      <vt:lpstr>Calibri</vt:lpstr>
      <vt:lpstr>Calibri Light</vt:lpstr>
      <vt:lpstr>Century Gothic</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Puleng Ramabu</dc:creator>
  <cp:lastModifiedBy>Katherine Wilson</cp:lastModifiedBy>
  <cp:revision>17</cp:revision>
  <dcterms:created xsi:type="dcterms:W3CDTF">2020-12-08T08:14:19Z</dcterms:created>
  <dcterms:modified xsi:type="dcterms:W3CDTF">2021-01-18T07:18:38Z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0x0101002C7BD0B8216B9D43965A1D40867D6913</vt:lpwstr>
  </property>
</Properties>
</file>